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7.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0" r:id="rId1"/>
    <p:sldMasterId id="2147483696" r:id="rId2"/>
    <p:sldMasterId id="2147483703" r:id="rId3"/>
    <p:sldMasterId id="2147483708" r:id="rId4"/>
    <p:sldMasterId id="2147483713" r:id="rId5"/>
    <p:sldMasterId id="2147483718" r:id="rId6"/>
    <p:sldMasterId id="2147483723" r:id="rId7"/>
    <p:sldMasterId id="2147483726" r:id="rId8"/>
  </p:sldMasterIdLst>
  <p:notesMasterIdLst>
    <p:notesMasterId r:id="rId59"/>
  </p:notesMasterIdLst>
  <p:sldIdLst>
    <p:sldId id="315" r:id="rId9"/>
    <p:sldId id="287" r:id="rId10"/>
    <p:sldId id="321" r:id="rId11"/>
    <p:sldId id="288" r:id="rId12"/>
    <p:sldId id="316" r:id="rId13"/>
    <p:sldId id="311" r:id="rId14"/>
    <p:sldId id="313" r:id="rId15"/>
    <p:sldId id="310" r:id="rId16"/>
    <p:sldId id="298" r:id="rId17"/>
    <p:sldId id="299" r:id="rId18"/>
    <p:sldId id="289" r:id="rId19"/>
    <p:sldId id="301" r:id="rId20"/>
    <p:sldId id="302" r:id="rId21"/>
    <p:sldId id="303" r:id="rId22"/>
    <p:sldId id="304" r:id="rId23"/>
    <p:sldId id="305" r:id="rId24"/>
    <p:sldId id="317" r:id="rId25"/>
    <p:sldId id="322" r:id="rId26"/>
    <p:sldId id="275" r:id="rId27"/>
    <p:sldId id="257" r:id="rId28"/>
    <p:sldId id="259" r:id="rId29"/>
    <p:sldId id="260" r:id="rId30"/>
    <p:sldId id="262" r:id="rId31"/>
    <p:sldId id="281" r:id="rId32"/>
    <p:sldId id="280" r:id="rId33"/>
    <p:sldId id="282" r:id="rId34"/>
    <p:sldId id="258" r:id="rId35"/>
    <p:sldId id="261" r:id="rId36"/>
    <p:sldId id="285" r:id="rId37"/>
    <p:sldId id="286" r:id="rId38"/>
    <p:sldId id="318" r:id="rId39"/>
    <p:sldId id="264" r:id="rId40"/>
    <p:sldId id="265" r:id="rId41"/>
    <p:sldId id="263" r:id="rId42"/>
    <p:sldId id="266" r:id="rId43"/>
    <p:sldId id="269" r:id="rId44"/>
    <p:sldId id="267" r:id="rId45"/>
    <p:sldId id="268" r:id="rId46"/>
    <p:sldId id="270" r:id="rId47"/>
    <p:sldId id="271" r:id="rId48"/>
    <p:sldId id="290" r:id="rId49"/>
    <p:sldId id="319" r:id="rId50"/>
    <p:sldId id="274" r:id="rId51"/>
    <p:sldId id="276" r:id="rId52"/>
    <p:sldId id="283" r:id="rId53"/>
    <p:sldId id="293" r:id="rId54"/>
    <p:sldId id="292" r:id="rId55"/>
    <p:sldId id="291" r:id="rId56"/>
    <p:sldId id="320" r:id="rId57"/>
    <p:sldId id="308"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instructions" id="{3BC6D170-D54D-1248-B21D-2A5B461FB446}">
          <p14:sldIdLst/>
        </p14:section>
        <p14:section name="UVic Edge bar bottom" id="{6C62DF62-46A9-D84D-9FA0-2F5F783D6281}">
          <p14:sldIdLst>
            <p14:sldId id="315"/>
            <p14:sldId id="287"/>
            <p14:sldId id="321"/>
            <p14:sldId id="288"/>
            <p14:sldId id="316"/>
            <p14:sldId id="311"/>
            <p14:sldId id="313"/>
            <p14:sldId id="310"/>
            <p14:sldId id="298"/>
            <p14:sldId id="299"/>
            <p14:sldId id="289"/>
            <p14:sldId id="301"/>
            <p14:sldId id="302"/>
            <p14:sldId id="303"/>
            <p14:sldId id="304"/>
            <p14:sldId id="305"/>
            <p14:sldId id="317"/>
            <p14:sldId id="322"/>
            <p14:sldId id="275"/>
            <p14:sldId id="257"/>
            <p14:sldId id="259"/>
            <p14:sldId id="260"/>
            <p14:sldId id="262"/>
            <p14:sldId id="281"/>
            <p14:sldId id="280"/>
            <p14:sldId id="282"/>
            <p14:sldId id="258"/>
            <p14:sldId id="261"/>
            <p14:sldId id="285"/>
            <p14:sldId id="286"/>
            <p14:sldId id="318"/>
            <p14:sldId id="264"/>
            <p14:sldId id="265"/>
            <p14:sldId id="263"/>
            <p14:sldId id="266"/>
            <p14:sldId id="269"/>
            <p14:sldId id="267"/>
            <p14:sldId id="268"/>
            <p14:sldId id="270"/>
            <p14:sldId id="271"/>
            <p14:sldId id="290"/>
            <p14:sldId id="319"/>
            <p14:sldId id="274"/>
            <p14:sldId id="276"/>
            <p14:sldId id="283"/>
            <p14:sldId id="293"/>
            <p14:sldId id="292"/>
            <p14:sldId id="291"/>
            <p14:sldId id="320"/>
            <p14:sldId id="308"/>
          </p14:sldIdLst>
        </p14:section>
        <p14:section name="UVIC Edge blue bar, logo" id="{9E371E40-DE68-4542-886D-FE315B3F2FF7}">
          <p14:sldIdLst/>
        </p14:section>
        <p14:section name="UVIC Edge dark blue bar, logo" id="{7B7EC7BA-9B2B-D644-8F77-CA5A5905D3AD}">
          <p14:sldIdLst/>
        </p14:section>
        <p14:section name="UVic Edge bar left" id="{2B83FAB9-6DA8-FA4B-AF53-FA9D9029300C}">
          <p14:sldIdLst/>
        </p14:section>
        <p14:section name="UVic Edge bar right" id="{5AEF51CD-9949-BA48-8D3A-ECAACCF0ECAE}">
          <p14:sldIdLst/>
        </p14:section>
        <p14:section name="UVic Edge bar centre" id="{EAEFA28B-B2B4-554A-9C5A-04CE21E272FE}">
          <p14:sldIdLst/>
        </p14:section>
        <p14:section name="UVic Edge, martlet" id="{90BD7BDF-4F8F-2A4E-A253-BF073D5B52A9}">
          <p14:sldIdLst/>
        </p14:section>
        <p14:section name="UVic Edge border" id="{C27EEB00-AA0B-4F4F-B598-92261EF7B6F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34"/>
    <p:restoredTop sz="92245" autoAdjust="0"/>
  </p:normalViewPr>
  <p:slideViewPr>
    <p:cSldViewPr snapToGrid="0" snapToObjects="1" showGuides="1">
      <p:cViewPr varScale="1">
        <p:scale>
          <a:sx n="118" d="100"/>
          <a:sy n="118" d="100"/>
        </p:scale>
        <p:origin x="1440"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C1A74F-F767-44FE-A231-2B1138C32BE2}" type="doc">
      <dgm:prSet loTypeId="urn:microsoft.com/office/officeart/2005/8/layout/cycle4#1" loCatId="cycle" qsTypeId="urn:microsoft.com/office/officeart/2005/8/quickstyle/3d2#2" qsCatId="3D" csTypeId="urn:microsoft.com/office/officeart/2005/8/colors/colorful1#1" csCatId="colorful" phldr="1"/>
      <dgm:spPr/>
      <dgm:t>
        <a:bodyPr/>
        <a:lstStyle/>
        <a:p>
          <a:endParaRPr lang="en-US"/>
        </a:p>
      </dgm:t>
    </dgm:pt>
    <dgm:pt modelId="{3BBD78D2-DFED-422F-9BEC-C8AAB9C9E56E}">
      <dgm:prSet phldrT="[Text]"/>
      <dgm:spPr>
        <a:solidFill>
          <a:schemeClr val="accent3">
            <a:lumMod val="75000"/>
          </a:schemeClr>
        </a:solidFill>
      </dgm:spPr>
      <dgm:t>
        <a:bodyPr/>
        <a:lstStyle/>
        <a:p>
          <a:pPr algn="r"/>
          <a:r>
            <a:rPr lang="en-US" dirty="0"/>
            <a:t>intoxication psychosis</a:t>
          </a:r>
        </a:p>
      </dgm:t>
    </dgm:pt>
    <dgm:pt modelId="{627A0D1B-DC8E-44F3-AE98-115A0FEB355C}" type="parTrans" cxnId="{E4BEB90D-7F89-403F-9E73-C78096A84C25}">
      <dgm:prSet/>
      <dgm:spPr/>
      <dgm:t>
        <a:bodyPr/>
        <a:lstStyle/>
        <a:p>
          <a:endParaRPr lang="en-US"/>
        </a:p>
      </dgm:t>
    </dgm:pt>
    <dgm:pt modelId="{29FAA812-DBC0-4531-A789-2AEA7464589F}" type="sibTrans" cxnId="{E4BEB90D-7F89-403F-9E73-C78096A84C25}">
      <dgm:prSet/>
      <dgm:spPr/>
      <dgm:t>
        <a:bodyPr/>
        <a:lstStyle/>
        <a:p>
          <a:endParaRPr lang="en-US"/>
        </a:p>
      </dgm:t>
    </dgm:pt>
    <dgm:pt modelId="{CD2F51D7-ABAA-4857-8598-32ECEEB9C0E4}">
      <dgm:prSet phldrT="[Text]"/>
      <dgm:spPr>
        <a:solidFill>
          <a:schemeClr val="tx2">
            <a:alpha val="90000"/>
          </a:schemeClr>
        </a:solidFill>
      </dgm:spPr>
      <dgm:t>
        <a:bodyPr/>
        <a:lstStyle/>
        <a:p>
          <a:r>
            <a:rPr lang="en-US" dirty="0">
              <a:solidFill>
                <a:schemeClr val="bg1"/>
              </a:solidFill>
            </a:rPr>
            <a:t>psychosis as symptom of intoxication</a:t>
          </a:r>
        </a:p>
      </dgm:t>
    </dgm:pt>
    <dgm:pt modelId="{33BD4F01-9599-4777-AA87-045A491C5A42}" type="parTrans" cxnId="{C026111C-E6F7-4588-AE68-075DFE02C496}">
      <dgm:prSet/>
      <dgm:spPr/>
      <dgm:t>
        <a:bodyPr/>
        <a:lstStyle/>
        <a:p>
          <a:endParaRPr lang="en-US"/>
        </a:p>
      </dgm:t>
    </dgm:pt>
    <dgm:pt modelId="{582D8AF5-6139-4580-91E7-31ED78738CBD}" type="sibTrans" cxnId="{C026111C-E6F7-4588-AE68-075DFE02C496}">
      <dgm:prSet/>
      <dgm:spPr/>
      <dgm:t>
        <a:bodyPr/>
        <a:lstStyle/>
        <a:p>
          <a:endParaRPr lang="en-US"/>
        </a:p>
      </dgm:t>
    </dgm:pt>
    <dgm:pt modelId="{CCC91273-2BC5-40A2-AD26-53D8EF87BA19}">
      <dgm:prSet phldrT="[Text]"/>
      <dgm:spPr>
        <a:solidFill>
          <a:schemeClr val="accent4">
            <a:lumMod val="60000"/>
            <a:lumOff val="40000"/>
          </a:schemeClr>
        </a:solidFill>
      </dgm:spPr>
      <dgm:t>
        <a:bodyPr/>
        <a:lstStyle/>
        <a:p>
          <a:pPr algn="r"/>
          <a:r>
            <a:rPr lang="en-US" dirty="0"/>
            <a:t>relapse of latent mental disorder</a:t>
          </a:r>
        </a:p>
      </dgm:t>
    </dgm:pt>
    <dgm:pt modelId="{A7DF7812-2B5D-407A-B8C6-E9F8F8005854}" type="parTrans" cxnId="{DBE7BEF5-5EC0-42C5-ABBE-3C43686249A4}">
      <dgm:prSet/>
      <dgm:spPr/>
      <dgm:t>
        <a:bodyPr/>
        <a:lstStyle/>
        <a:p>
          <a:endParaRPr lang="en-US"/>
        </a:p>
      </dgm:t>
    </dgm:pt>
    <dgm:pt modelId="{8C47A9BF-91BA-4494-9A4F-0A1F75BADFB1}" type="sibTrans" cxnId="{DBE7BEF5-5EC0-42C5-ABBE-3C43686249A4}">
      <dgm:prSet/>
      <dgm:spPr/>
      <dgm:t>
        <a:bodyPr/>
        <a:lstStyle/>
        <a:p>
          <a:endParaRPr lang="en-US"/>
        </a:p>
      </dgm:t>
    </dgm:pt>
    <dgm:pt modelId="{B8DE0A61-ACDF-4919-855D-73278ECED44B}">
      <dgm:prSet phldrT="[Text]"/>
      <dgm:spPr>
        <a:solidFill>
          <a:schemeClr val="tx2">
            <a:alpha val="90000"/>
          </a:schemeClr>
        </a:solidFill>
      </dgm:spPr>
      <dgm:t>
        <a:bodyPr/>
        <a:lstStyle/>
        <a:p>
          <a:r>
            <a:rPr lang="en-US" dirty="0">
              <a:solidFill>
                <a:schemeClr val="bg1"/>
              </a:solidFill>
            </a:rPr>
            <a:t>psychosis as symptom of latent mental disorder, symptom </a:t>
          </a:r>
          <a:r>
            <a:rPr lang="en-US" i="1" dirty="0">
              <a:solidFill>
                <a:schemeClr val="bg1"/>
              </a:solidFill>
            </a:rPr>
            <a:t>triggered</a:t>
          </a:r>
          <a:r>
            <a:rPr lang="en-US" dirty="0">
              <a:solidFill>
                <a:schemeClr val="bg1"/>
              </a:solidFill>
            </a:rPr>
            <a:t> by substance use</a:t>
          </a:r>
        </a:p>
      </dgm:t>
    </dgm:pt>
    <dgm:pt modelId="{FAB8A524-032D-436F-8F5D-A92B15232B0C}" type="parTrans" cxnId="{73E0B8DA-63B4-48A5-BC1E-9375B0F18B7F}">
      <dgm:prSet/>
      <dgm:spPr/>
      <dgm:t>
        <a:bodyPr/>
        <a:lstStyle/>
        <a:p>
          <a:endParaRPr lang="en-US"/>
        </a:p>
      </dgm:t>
    </dgm:pt>
    <dgm:pt modelId="{8317FF0C-F69C-4E8D-840C-E8DACDEEB281}" type="sibTrans" cxnId="{73E0B8DA-63B4-48A5-BC1E-9375B0F18B7F}">
      <dgm:prSet/>
      <dgm:spPr/>
      <dgm:t>
        <a:bodyPr/>
        <a:lstStyle/>
        <a:p>
          <a:endParaRPr lang="en-US"/>
        </a:p>
      </dgm:t>
    </dgm:pt>
    <dgm:pt modelId="{00DB3FDE-D19E-45EA-A358-07EA5F598EE4}">
      <dgm:prSet phldrT="[Text]"/>
      <dgm:spPr>
        <a:solidFill>
          <a:schemeClr val="accent3">
            <a:lumMod val="60000"/>
            <a:lumOff val="40000"/>
          </a:schemeClr>
        </a:solidFill>
      </dgm:spPr>
      <dgm:t>
        <a:bodyPr/>
        <a:lstStyle/>
        <a:p>
          <a:pPr algn="l"/>
          <a:r>
            <a:rPr lang="en-US" dirty="0"/>
            <a:t>substance-induced psychotic disorder</a:t>
          </a:r>
        </a:p>
      </dgm:t>
    </dgm:pt>
    <dgm:pt modelId="{A6C069FA-61C4-4338-95E5-B2634F2FADC1}" type="parTrans" cxnId="{4AAE180D-D247-44FC-92EB-F0985BF56222}">
      <dgm:prSet/>
      <dgm:spPr/>
      <dgm:t>
        <a:bodyPr/>
        <a:lstStyle/>
        <a:p>
          <a:endParaRPr lang="en-US"/>
        </a:p>
      </dgm:t>
    </dgm:pt>
    <dgm:pt modelId="{0D495578-A32F-4E0D-9AFB-511FE46321F7}" type="sibTrans" cxnId="{4AAE180D-D247-44FC-92EB-F0985BF56222}">
      <dgm:prSet/>
      <dgm:spPr/>
      <dgm:t>
        <a:bodyPr/>
        <a:lstStyle/>
        <a:p>
          <a:endParaRPr lang="en-US"/>
        </a:p>
      </dgm:t>
    </dgm:pt>
    <dgm:pt modelId="{71E97C3F-BB26-487C-A557-266C1E0E9E6A}">
      <dgm:prSet phldrT="[Text]"/>
      <dgm:spPr>
        <a:solidFill>
          <a:schemeClr val="tx2">
            <a:alpha val="90000"/>
          </a:schemeClr>
        </a:solidFill>
      </dgm:spPr>
      <dgm:t>
        <a:bodyPr/>
        <a:lstStyle/>
        <a:p>
          <a:r>
            <a:rPr lang="en-US" dirty="0">
              <a:solidFill>
                <a:schemeClr val="bg1"/>
              </a:solidFill>
            </a:rPr>
            <a:t>psychosis as symptom of substance-induced psychotic disorder</a:t>
          </a:r>
        </a:p>
      </dgm:t>
    </dgm:pt>
    <dgm:pt modelId="{7BBFD795-F29F-4B1C-8B95-D60F78255A63}" type="parTrans" cxnId="{E1FC7D69-9803-4C8E-B209-D2FDFD92D4C7}">
      <dgm:prSet/>
      <dgm:spPr/>
      <dgm:t>
        <a:bodyPr/>
        <a:lstStyle/>
        <a:p>
          <a:endParaRPr lang="en-US"/>
        </a:p>
      </dgm:t>
    </dgm:pt>
    <dgm:pt modelId="{75FE23A6-C3D3-4E8C-B321-E57372EAC622}" type="sibTrans" cxnId="{E1FC7D69-9803-4C8E-B209-D2FDFD92D4C7}">
      <dgm:prSet/>
      <dgm:spPr/>
      <dgm:t>
        <a:bodyPr/>
        <a:lstStyle/>
        <a:p>
          <a:endParaRPr lang="en-US"/>
        </a:p>
      </dgm:t>
    </dgm:pt>
    <dgm:pt modelId="{D7751E31-A6C7-4095-8690-185F0967B9DA}">
      <dgm:prSet phldrT="[Text]"/>
      <dgm:spPr>
        <a:solidFill>
          <a:schemeClr val="accent4">
            <a:lumMod val="75000"/>
          </a:schemeClr>
        </a:solidFill>
        <a:ln>
          <a:solidFill>
            <a:schemeClr val="accent4">
              <a:lumMod val="75000"/>
            </a:schemeClr>
          </a:solidFill>
        </a:ln>
      </dgm:spPr>
      <dgm:t>
        <a:bodyPr/>
        <a:lstStyle/>
        <a:p>
          <a:pPr algn="l"/>
          <a:r>
            <a:rPr lang="en-US" dirty="0"/>
            <a:t>independent mental disorder</a:t>
          </a:r>
        </a:p>
      </dgm:t>
    </dgm:pt>
    <dgm:pt modelId="{D6E7171C-4A9D-4C58-9128-B83AA3117466}" type="parTrans" cxnId="{540F0C18-7F59-4FB2-8123-7D2593AA67BD}">
      <dgm:prSet/>
      <dgm:spPr/>
      <dgm:t>
        <a:bodyPr/>
        <a:lstStyle/>
        <a:p>
          <a:endParaRPr lang="en-US"/>
        </a:p>
      </dgm:t>
    </dgm:pt>
    <dgm:pt modelId="{1F6CD57D-3D6E-4E77-9324-B427C3427DF7}" type="sibTrans" cxnId="{540F0C18-7F59-4FB2-8123-7D2593AA67BD}">
      <dgm:prSet/>
      <dgm:spPr/>
      <dgm:t>
        <a:bodyPr/>
        <a:lstStyle/>
        <a:p>
          <a:endParaRPr lang="en-US"/>
        </a:p>
      </dgm:t>
    </dgm:pt>
    <dgm:pt modelId="{DA658C37-090D-4334-9160-71DE5D64AD06}">
      <dgm:prSet phldrT="[Text]"/>
      <dgm:spPr>
        <a:solidFill>
          <a:schemeClr val="tx2">
            <a:alpha val="90000"/>
          </a:schemeClr>
        </a:solidFill>
      </dgm:spPr>
      <dgm:t>
        <a:bodyPr/>
        <a:lstStyle/>
        <a:p>
          <a:r>
            <a:rPr lang="en-US" dirty="0">
              <a:solidFill>
                <a:schemeClr val="bg1"/>
              </a:solidFill>
            </a:rPr>
            <a:t>psychosis as symptom of mental disorder, which disorder was </a:t>
          </a:r>
          <a:r>
            <a:rPr lang="en-US" i="1" dirty="0">
              <a:solidFill>
                <a:schemeClr val="bg1"/>
              </a:solidFill>
            </a:rPr>
            <a:t>caused </a:t>
          </a:r>
          <a:r>
            <a:rPr lang="en-US" i="0" dirty="0">
              <a:solidFill>
                <a:schemeClr val="bg1"/>
              </a:solidFill>
            </a:rPr>
            <a:t>by substance use</a:t>
          </a:r>
          <a:endParaRPr lang="en-US" dirty="0">
            <a:solidFill>
              <a:schemeClr val="bg1"/>
            </a:solidFill>
          </a:endParaRPr>
        </a:p>
      </dgm:t>
    </dgm:pt>
    <dgm:pt modelId="{A3E8A273-6C67-45BE-B994-A560F873DCFD}" type="parTrans" cxnId="{D9EFC9FA-818D-4A95-B515-A869C1884701}">
      <dgm:prSet/>
      <dgm:spPr/>
      <dgm:t>
        <a:bodyPr/>
        <a:lstStyle/>
        <a:p>
          <a:endParaRPr lang="en-US"/>
        </a:p>
      </dgm:t>
    </dgm:pt>
    <dgm:pt modelId="{224AF001-E602-4C7B-8C2D-9F9A24C7D53A}" type="sibTrans" cxnId="{D9EFC9FA-818D-4A95-B515-A869C1884701}">
      <dgm:prSet/>
      <dgm:spPr/>
      <dgm:t>
        <a:bodyPr/>
        <a:lstStyle/>
        <a:p>
          <a:endParaRPr lang="en-US"/>
        </a:p>
      </dgm:t>
    </dgm:pt>
    <dgm:pt modelId="{AAC67320-CF1D-44B9-99D8-CAB6B0EA0A8A}" type="pres">
      <dgm:prSet presAssocID="{D9C1A74F-F767-44FE-A231-2B1138C32BE2}" presName="cycleMatrixDiagram" presStyleCnt="0">
        <dgm:presLayoutVars>
          <dgm:chMax val="1"/>
          <dgm:dir/>
          <dgm:animLvl val="lvl"/>
          <dgm:resizeHandles val="exact"/>
        </dgm:presLayoutVars>
      </dgm:prSet>
      <dgm:spPr/>
    </dgm:pt>
    <dgm:pt modelId="{A1E4E5FD-FD20-406A-9059-6798B9F799AE}" type="pres">
      <dgm:prSet presAssocID="{D9C1A74F-F767-44FE-A231-2B1138C32BE2}" presName="children" presStyleCnt="0"/>
      <dgm:spPr/>
    </dgm:pt>
    <dgm:pt modelId="{73313BAD-BA0A-43E5-966A-A480DEFBDF80}" type="pres">
      <dgm:prSet presAssocID="{D9C1A74F-F767-44FE-A231-2B1138C32BE2}" presName="child1group" presStyleCnt="0"/>
      <dgm:spPr/>
    </dgm:pt>
    <dgm:pt modelId="{25448620-4D5C-474C-A763-01753A98741A}" type="pres">
      <dgm:prSet presAssocID="{D9C1A74F-F767-44FE-A231-2B1138C32BE2}" presName="child1" presStyleLbl="bgAcc1" presStyleIdx="0" presStyleCnt="4" custLinFactNeighborX="1446" custLinFactNeighborY="-6786"/>
      <dgm:spPr/>
    </dgm:pt>
    <dgm:pt modelId="{67912E01-5C55-4331-ACA1-C99ADBE70751}" type="pres">
      <dgm:prSet presAssocID="{D9C1A74F-F767-44FE-A231-2B1138C32BE2}" presName="child1Text" presStyleLbl="bgAcc1" presStyleIdx="0" presStyleCnt="4">
        <dgm:presLayoutVars>
          <dgm:bulletEnabled val="1"/>
        </dgm:presLayoutVars>
      </dgm:prSet>
      <dgm:spPr/>
    </dgm:pt>
    <dgm:pt modelId="{11C9DA8A-B973-4CDA-A06B-C010D940A14F}" type="pres">
      <dgm:prSet presAssocID="{D9C1A74F-F767-44FE-A231-2B1138C32BE2}" presName="child2group" presStyleCnt="0"/>
      <dgm:spPr/>
    </dgm:pt>
    <dgm:pt modelId="{D0EBB388-B22F-4B24-8C7D-BD8A3443034F}" type="pres">
      <dgm:prSet presAssocID="{D9C1A74F-F767-44FE-A231-2B1138C32BE2}" presName="child2" presStyleLbl="bgAcc1" presStyleIdx="1" presStyleCnt="4"/>
      <dgm:spPr/>
    </dgm:pt>
    <dgm:pt modelId="{43541451-B3F4-412D-B403-9EDF0A28EB7C}" type="pres">
      <dgm:prSet presAssocID="{D9C1A74F-F767-44FE-A231-2B1138C32BE2}" presName="child2Text" presStyleLbl="bgAcc1" presStyleIdx="1" presStyleCnt="4">
        <dgm:presLayoutVars>
          <dgm:bulletEnabled val="1"/>
        </dgm:presLayoutVars>
      </dgm:prSet>
      <dgm:spPr/>
    </dgm:pt>
    <dgm:pt modelId="{AC255F4B-E7DE-4855-8F9B-7444BA1C2272}" type="pres">
      <dgm:prSet presAssocID="{D9C1A74F-F767-44FE-A231-2B1138C32BE2}" presName="child3group" presStyleCnt="0"/>
      <dgm:spPr/>
    </dgm:pt>
    <dgm:pt modelId="{4F04F183-6350-49A6-9A19-E98B54874BB0}" type="pres">
      <dgm:prSet presAssocID="{D9C1A74F-F767-44FE-A231-2B1138C32BE2}" presName="child3" presStyleLbl="bgAcc1" presStyleIdx="2" presStyleCnt="4"/>
      <dgm:spPr/>
    </dgm:pt>
    <dgm:pt modelId="{A922FF5E-6D77-4F29-A8C7-865050B983B3}" type="pres">
      <dgm:prSet presAssocID="{D9C1A74F-F767-44FE-A231-2B1138C32BE2}" presName="child3Text" presStyleLbl="bgAcc1" presStyleIdx="2" presStyleCnt="4">
        <dgm:presLayoutVars>
          <dgm:bulletEnabled val="1"/>
        </dgm:presLayoutVars>
      </dgm:prSet>
      <dgm:spPr/>
    </dgm:pt>
    <dgm:pt modelId="{4EB16A8D-9EC8-4537-AB27-C5B29C2374C7}" type="pres">
      <dgm:prSet presAssocID="{D9C1A74F-F767-44FE-A231-2B1138C32BE2}" presName="child4group" presStyleCnt="0"/>
      <dgm:spPr/>
    </dgm:pt>
    <dgm:pt modelId="{5341B1F4-0509-41B1-898D-D46F1A459EF2}" type="pres">
      <dgm:prSet presAssocID="{D9C1A74F-F767-44FE-A231-2B1138C32BE2}" presName="child4" presStyleLbl="bgAcc1" presStyleIdx="3" presStyleCnt="4"/>
      <dgm:spPr>
        <a:solidFill>
          <a:schemeClr val="tx2">
            <a:alpha val="90000"/>
          </a:schemeClr>
        </a:solidFill>
      </dgm:spPr>
    </dgm:pt>
    <dgm:pt modelId="{C15EB805-9332-492E-A89F-76FDD0553DCB}" type="pres">
      <dgm:prSet presAssocID="{D9C1A74F-F767-44FE-A231-2B1138C32BE2}" presName="child4Text" presStyleLbl="bgAcc1" presStyleIdx="3" presStyleCnt="4">
        <dgm:presLayoutVars>
          <dgm:bulletEnabled val="1"/>
        </dgm:presLayoutVars>
      </dgm:prSet>
      <dgm:spPr>
        <a:solidFill>
          <a:schemeClr val="tx2">
            <a:alpha val="90000"/>
          </a:schemeClr>
        </a:solidFill>
      </dgm:spPr>
    </dgm:pt>
    <dgm:pt modelId="{4D9B31BD-4585-4FA7-863F-759C09F66BBB}" type="pres">
      <dgm:prSet presAssocID="{D9C1A74F-F767-44FE-A231-2B1138C32BE2}" presName="childPlaceholder" presStyleCnt="0"/>
      <dgm:spPr/>
    </dgm:pt>
    <dgm:pt modelId="{A9EFE482-277C-41E9-A046-71C4831B0F54}" type="pres">
      <dgm:prSet presAssocID="{D9C1A74F-F767-44FE-A231-2B1138C32BE2}" presName="circle" presStyleCnt="0"/>
      <dgm:spPr/>
    </dgm:pt>
    <dgm:pt modelId="{39B55C38-9E8C-4BCD-9C52-7D6A7B93BCFB}" type="pres">
      <dgm:prSet presAssocID="{D9C1A74F-F767-44FE-A231-2B1138C32BE2}" presName="quadrant1" presStyleLbl="node1" presStyleIdx="0" presStyleCnt="4">
        <dgm:presLayoutVars>
          <dgm:chMax val="1"/>
          <dgm:bulletEnabled val="1"/>
        </dgm:presLayoutVars>
      </dgm:prSet>
      <dgm:spPr/>
    </dgm:pt>
    <dgm:pt modelId="{0A969FA7-A4F1-4D14-AC25-5AEE1AB1229D}" type="pres">
      <dgm:prSet presAssocID="{D9C1A74F-F767-44FE-A231-2B1138C32BE2}" presName="quadrant2" presStyleLbl="node1" presStyleIdx="1" presStyleCnt="4">
        <dgm:presLayoutVars>
          <dgm:chMax val="1"/>
          <dgm:bulletEnabled val="1"/>
        </dgm:presLayoutVars>
      </dgm:prSet>
      <dgm:spPr/>
    </dgm:pt>
    <dgm:pt modelId="{936267F9-191E-449A-93B7-46C4A84C866C}" type="pres">
      <dgm:prSet presAssocID="{D9C1A74F-F767-44FE-A231-2B1138C32BE2}" presName="quadrant3" presStyleLbl="node1" presStyleIdx="2" presStyleCnt="4">
        <dgm:presLayoutVars>
          <dgm:chMax val="1"/>
          <dgm:bulletEnabled val="1"/>
        </dgm:presLayoutVars>
      </dgm:prSet>
      <dgm:spPr/>
    </dgm:pt>
    <dgm:pt modelId="{A92D7A65-B15C-4E58-A20D-71B2F8D34929}" type="pres">
      <dgm:prSet presAssocID="{D9C1A74F-F767-44FE-A231-2B1138C32BE2}" presName="quadrant4" presStyleLbl="node1" presStyleIdx="3" presStyleCnt="4">
        <dgm:presLayoutVars>
          <dgm:chMax val="1"/>
          <dgm:bulletEnabled val="1"/>
        </dgm:presLayoutVars>
      </dgm:prSet>
      <dgm:spPr/>
    </dgm:pt>
    <dgm:pt modelId="{E27BCFD7-C5E8-44A4-9079-4C76E8D67078}" type="pres">
      <dgm:prSet presAssocID="{D9C1A74F-F767-44FE-A231-2B1138C32BE2}" presName="quadrantPlaceholder" presStyleCnt="0"/>
      <dgm:spPr/>
    </dgm:pt>
    <dgm:pt modelId="{1DDB4E3C-2159-4093-8E31-4419CA7DB441}" type="pres">
      <dgm:prSet presAssocID="{D9C1A74F-F767-44FE-A231-2B1138C32BE2}" presName="center1" presStyleLbl="fgShp" presStyleIdx="0" presStyleCnt="2"/>
      <dgm:spPr>
        <a:prstGeom prst="blockArc">
          <a:avLst/>
        </a:prstGeom>
      </dgm:spPr>
    </dgm:pt>
    <dgm:pt modelId="{69E0A669-F15A-4CC2-ACE9-1B7F2066D1EB}" type="pres">
      <dgm:prSet presAssocID="{D9C1A74F-F767-44FE-A231-2B1138C32BE2}" presName="center2" presStyleLbl="fgShp" presStyleIdx="1" presStyleCnt="2"/>
      <dgm:spPr>
        <a:prstGeom prst="blockArc">
          <a:avLst/>
        </a:prstGeom>
      </dgm:spPr>
    </dgm:pt>
  </dgm:ptLst>
  <dgm:cxnLst>
    <dgm:cxn modelId="{4AAE180D-D247-44FC-92EB-F0985BF56222}" srcId="{D9C1A74F-F767-44FE-A231-2B1138C32BE2}" destId="{00DB3FDE-D19E-45EA-A358-07EA5F598EE4}" srcOrd="1" destOrd="0" parTransId="{A6C069FA-61C4-4338-95E5-B2634F2FADC1}" sibTransId="{0D495578-A32F-4E0D-9AFB-511FE46321F7}"/>
    <dgm:cxn modelId="{E4BEB90D-7F89-403F-9E73-C78096A84C25}" srcId="{D9C1A74F-F767-44FE-A231-2B1138C32BE2}" destId="{3BBD78D2-DFED-422F-9BEC-C8AAB9C9E56E}" srcOrd="0" destOrd="0" parTransId="{627A0D1B-DC8E-44F3-AE98-115A0FEB355C}" sibTransId="{29FAA812-DBC0-4531-A789-2AEA7464589F}"/>
    <dgm:cxn modelId="{540F0C18-7F59-4FB2-8123-7D2593AA67BD}" srcId="{D9C1A74F-F767-44FE-A231-2B1138C32BE2}" destId="{D7751E31-A6C7-4095-8690-185F0967B9DA}" srcOrd="2" destOrd="0" parTransId="{D6E7171C-4A9D-4C58-9128-B83AA3117466}" sibTransId="{1F6CD57D-3D6E-4E77-9324-B427C3427DF7}"/>
    <dgm:cxn modelId="{C026111C-E6F7-4588-AE68-075DFE02C496}" srcId="{3BBD78D2-DFED-422F-9BEC-C8AAB9C9E56E}" destId="{CD2F51D7-ABAA-4857-8598-32ECEEB9C0E4}" srcOrd="0" destOrd="0" parTransId="{33BD4F01-9599-4777-AA87-045A491C5A42}" sibTransId="{582D8AF5-6139-4580-91E7-31ED78738CBD}"/>
    <dgm:cxn modelId="{97F0FF2D-2BA4-448B-A9AD-729AC83C436B}" type="presOf" srcId="{00DB3FDE-D19E-45EA-A358-07EA5F598EE4}" destId="{0A969FA7-A4F1-4D14-AC25-5AEE1AB1229D}" srcOrd="0" destOrd="0" presId="urn:microsoft.com/office/officeart/2005/8/layout/cycle4#1"/>
    <dgm:cxn modelId="{A59D1143-EA8E-4A59-A3DF-D24AD7FD020B}" type="presOf" srcId="{CD2F51D7-ABAA-4857-8598-32ECEEB9C0E4}" destId="{25448620-4D5C-474C-A763-01753A98741A}" srcOrd="0" destOrd="0" presId="urn:microsoft.com/office/officeart/2005/8/layout/cycle4#1"/>
    <dgm:cxn modelId="{DE8EAD45-3399-41EE-AB6A-96C34B042F99}" type="presOf" srcId="{DA658C37-090D-4334-9160-71DE5D64AD06}" destId="{4F04F183-6350-49A6-9A19-E98B54874BB0}" srcOrd="0" destOrd="0" presId="urn:microsoft.com/office/officeart/2005/8/layout/cycle4#1"/>
    <dgm:cxn modelId="{4526A951-E8E3-4072-8E8D-46B39C318848}" type="presOf" srcId="{DA658C37-090D-4334-9160-71DE5D64AD06}" destId="{A922FF5E-6D77-4F29-A8C7-865050B983B3}" srcOrd="1" destOrd="0" presId="urn:microsoft.com/office/officeart/2005/8/layout/cycle4#1"/>
    <dgm:cxn modelId="{E1FC7D69-9803-4C8E-B209-D2FDFD92D4C7}" srcId="{00DB3FDE-D19E-45EA-A358-07EA5F598EE4}" destId="{71E97C3F-BB26-487C-A557-266C1E0E9E6A}" srcOrd="0" destOrd="0" parTransId="{7BBFD795-F29F-4B1C-8B95-D60F78255A63}" sibTransId="{75FE23A6-C3D3-4E8C-B321-E57372EAC622}"/>
    <dgm:cxn modelId="{11BBB479-C541-40EA-A282-C4729AB38F72}" type="presOf" srcId="{71E97C3F-BB26-487C-A557-266C1E0E9E6A}" destId="{D0EBB388-B22F-4B24-8C7D-BD8A3443034F}" srcOrd="0" destOrd="0" presId="urn:microsoft.com/office/officeart/2005/8/layout/cycle4#1"/>
    <dgm:cxn modelId="{BD7CD396-75E6-46AF-8469-6EBD737C0E8F}" type="presOf" srcId="{D9C1A74F-F767-44FE-A231-2B1138C32BE2}" destId="{AAC67320-CF1D-44B9-99D8-CAB6B0EA0A8A}" srcOrd="0" destOrd="0" presId="urn:microsoft.com/office/officeart/2005/8/layout/cycle4#1"/>
    <dgm:cxn modelId="{07E5AA99-8777-490E-994E-DA8870DD9C12}" type="presOf" srcId="{71E97C3F-BB26-487C-A557-266C1E0E9E6A}" destId="{43541451-B3F4-412D-B403-9EDF0A28EB7C}" srcOrd="1" destOrd="0" presId="urn:microsoft.com/office/officeart/2005/8/layout/cycle4#1"/>
    <dgm:cxn modelId="{7B7988BE-9AA8-4EA2-A56E-27EC1664E32A}" type="presOf" srcId="{B8DE0A61-ACDF-4919-855D-73278ECED44B}" destId="{5341B1F4-0509-41B1-898D-D46F1A459EF2}" srcOrd="0" destOrd="0" presId="urn:microsoft.com/office/officeart/2005/8/layout/cycle4#1"/>
    <dgm:cxn modelId="{E8D1AAD0-59BE-497E-824F-8FBE55B53923}" type="presOf" srcId="{B8DE0A61-ACDF-4919-855D-73278ECED44B}" destId="{C15EB805-9332-492E-A89F-76FDD0553DCB}" srcOrd="1" destOrd="0" presId="urn:microsoft.com/office/officeart/2005/8/layout/cycle4#1"/>
    <dgm:cxn modelId="{0AA546D3-47C6-4349-86AF-C07CA8CF47DD}" type="presOf" srcId="{CCC91273-2BC5-40A2-AD26-53D8EF87BA19}" destId="{A92D7A65-B15C-4E58-A20D-71B2F8D34929}" srcOrd="0" destOrd="0" presId="urn:microsoft.com/office/officeart/2005/8/layout/cycle4#1"/>
    <dgm:cxn modelId="{73E0B8DA-63B4-48A5-BC1E-9375B0F18B7F}" srcId="{CCC91273-2BC5-40A2-AD26-53D8EF87BA19}" destId="{B8DE0A61-ACDF-4919-855D-73278ECED44B}" srcOrd="0" destOrd="0" parTransId="{FAB8A524-032D-436F-8F5D-A92B15232B0C}" sibTransId="{8317FF0C-F69C-4E8D-840C-E8DACDEEB281}"/>
    <dgm:cxn modelId="{2D92B4DC-DD35-469F-BC34-E2663E5A110A}" type="presOf" srcId="{3BBD78D2-DFED-422F-9BEC-C8AAB9C9E56E}" destId="{39B55C38-9E8C-4BCD-9C52-7D6A7B93BCFB}" srcOrd="0" destOrd="0" presId="urn:microsoft.com/office/officeart/2005/8/layout/cycle4#1"/>
    <dgm:cxn modelId="{444402E6-49C3-49C0-812C-15C73CFE76F0}" type="presOf" srcId="{D7751E31-A6C7-4095-8690-185F0967B9DA}" destId="{936267F9-191E-449A-93B7-46C4A84C866C}" srcOrd="0" destOrd="0" presId="urn:microsoft.com/office/officeart/2005/8/layout/cycle4#1"/>
    <dgm:cxn modelId="{09E375F3-0015-46D3-B56E-A6B074331B8F}" type="presOf" srcId="{CD2F51D7-ABAA-4857-8598-32ECEEB9C0E4}" destId="{67912E01-5C55-4331-ACA1-C99ADBE70751}" srcOrd="1" destOrd="0" presId="urn:microsoft.com/office/officeart/2005/8/layout/cycle4#1"/>
    <dgm:cxn modelId="{DBE7BEF5-5EC0-42C5-ABBE-3C43686249A4}" srcId="{D9C1A74F-F767-44FE-A231-2B1138C32BE2}" destId="{CCC91273-2BC5-40A2-AD26-53D8EF87BA19}" srcOrd="3" destOrd="0" parTransId="{A7DF7812-2B5D-407A-B8C6-E9F8F8005854}" sibTransId="{8C47A9BF-91BA-4494-9A4F-0A1F75BADFB1}"/>
    <dgm:cxn modelId="{D9EFC9FA-818D-4A95-B515-A869C1884701}" srcId="{D7751E31-A6C7-4095-8690-185F0967B9DA}" destId="{DA658C37-090D-4334-9160-71DE5D64AD06}" srcOrd="0" destOrd="0" parTransId="{A3E8A273-6C67-45BE-B994-A560F873DCFD}" sibTransId="{224AF001-E602-4C7B-8C2D-9F9A24C7D53A}"/>
    <dgm:cxn modelId="{40CC932E-0615-42A9-BBCC-790C40F5D6F2}" type="presParOf" srcId="{AAC67320-CF1D-44B9-99D8-CAB6B0EA0A8A}" destId="{A1E4E5FD-FD20-406A-9059-6798B9F799AE}" srcOrd="0" destOrd="0" presId="urn:microsoft.com/office/officeart/2005/8/layout/cycle4#1"/>
    <dgm:cxn modelId="{FB672D93-21FF-43CD-BB2B-864B20DDB041}" type="presParOf" srcId="{A1E4E5FD-FD20-406A-9059-6798B9F799AE}" destId="{73313BAD-BA0A-43E5-966A-A480DEFBDF80}" srcOrd="0" destOrd="0" presId="urn:microsoft.com/office/officeart/2005/8/layout/cycle4#1"/>
    <dgm:cxn modelId="{119FDBB3-0766-4CDC-9351-6ADC28047F3E}" type="presParOf" srcId="{73313BAD-BA0A-43E5-966A-A480DEFBDF80}" destId="{25448620-4D5C-474C-A763-01753A98741A}" srcOrd="0" destOrd="0" presId="urn:microsoft.com/office/officeart/2005/8/layout/cycle4#1"/>
    <dgm:cxn modelId="{EAE3C10F-A994-40B9-AD79-13A6D7A49B75}" type="presParOf" srcId="{73313BAD-BA0A-43E5-966A-A480DEFBDF80}" destId="{67912E01-5C55-4331-ACA1-C99ADBE70751}" srcOrd="1" destOrd="0" presId="urn:microsoft.com/office/officeart/2005/8/layout/cycle4#1"/>
    <dgm:cxn modelId="{5A0F898E-8C14-48A4-BB7C-40E71966021A}" type="presParOf" srcId="{A1E4E5FD-FD20-406A-9059-6798B9F799AE}" destId="{11C9DA8A-B973-4CDA-A06B-C010D940A14F}" srcOrd="1" destOrd="0" presId="urn:microsoft.com/office/officeart/2005/8/layout/cycle4#1"/>
    <dgm:cxn modelId="{662EF2A9-2AA3-412A-B080-3FB2ECD42A47}" type="presParOf" srcId="{11C9DA8A-B973-4CDA-A06B-C010D940A14F}" destId="{D0EBB388-B22F-4B24-8C7D-BD8A3443034F}" srcOrd="0" destOrd="0" presId="urn:microsoft.com/office/officeart/2005/8/layout/cycle4#1"/>
    <dgm:cxn modelId="{CB5C182C-088B-4FF5-98DC-C61128E54785}" type="presParOf" srcId="{11C9DA8A-B973-4CDA-A06B-C010D940A14F}" destId="{43541451-B3F4-412D-B403-9EDF0A28EB7C}" srcOrd="1" destOrd="0" presId="urn:microsoft.com/office/officeart/2005/8/layout/cycle4#1"/>
    <dgm:cxn modelId="{56608B83-C8D6-487F-ABBB-CF63D5B1253A}" type="presParOf" srcId="{A1E4E5FD-FD20-406A-9059-6798B9F799AE}" destId="{AC255F4B-E7DE-4855-8F9B-7444BA1C2272}" srcOrd="2" destOrd="0" presId="urn:microsoft.com/office/officeart/2005/8/layout/cycle4#1"/>
    <dgm:cxn modelId="{C5B63AE8-E5D1-463A-AD50-DC445214AE21}" type="presParOf" srcId="{AC255F4B-E7DE-4855-8F9B-7444BA1C2272}" destId="{4F04F183-6350-49A6-9A19-E98B54874BB0}" srcOrd="0" destOrd="0" presId="urn:microsoft.com/office/officeart/2005/8/layout/cycle4#1"/>
    <dgm:cxn modelId="{AD7F9B18-2F5A-4D5A-A495-12FDBD7E3D5C}" type="presParOf" srcId="{AC255F4B-E7DE-4855-8F9B-7444BA1C2272}" destId="{A922FF5E-6D77-4F29-A8C7-865050B983B3}" srcOrd="1" destOrd="0" presId="urn:microsoft.com/office/officeart/2005/8/layout/cycle4#1"/>
    <dgm:cxn modelId="{3429AC1D-0038-478B-9908-C2294552A151}" type="presParOf" srcId="{A1E4E5FD-FD20-406A-9059-6798B9F799AE}" destId="{4EB16A8D-9EC8-4537-AB27-C5B29C2374C7}" srcOrd="3" destOrd="0" presId="urn:microsoft.com/office/officeart/2005/8/layout/cycle4#1"/>
    <dgm:cxn modelId="{8E356E58-0167-4EAE-BC67-E4C8623561BB}" type="presParOf" srcId="{4EB16A8D-9EC8-4537-AB27-C5B29C2374C7}" destId="{5341B1F4-0509-41B1-898D-D46F1A459EF2}" srcOrd="0" destOrd="0" presId="urn:microsoft.com/office/officeart/2005/8/layout/cycle4#1"/>
    <dgm:cxn modelId="{A13B0B05-23F6-4711-92B4-7F7EA5A762C3}" type="presParOf" srcId="{4EB16A8D-9EC8-4537-AB27-C5B29C2374C7}" destId="{C15EB805-9332-492E-A89F-76FDD0553DCB}" srcOrd="1" destOrd="0" presId="urn:microsoft.com/office/officeart/2005/8/layout/cycle4#1"/>
    <dgm:cxn modelId="{2C62F4C0-AA22-4454-B738-442E55CDDE6E}" type="presParOf" srcId="{A1E4E5FD-FD20-406A-9059-6798B9F799AE}" destId="{4D9B31BD-4585-4FA7-863F-759C09F66BBB}" srcOrd="4" destOrd="0" presId="urn:microsoft.com/office/officeart/2005/8/layout/cycle4#1"/>
    <dgm:cxn modelId="{B42E34D2-8AB3-40CD-97EC-E5CB8E533452}" type="presParOf" srcId="{AAC67320-CF1D-44B9-99D8-CAB6B0EA0A8A}" destId="{A9EFE482-277C-41E9-A046-71C4831B0F54}" srcOrd="1" destOrd="0" presId="urn:microsoft.com/office/officeart/2005/8/layout/cycle4#1"/>
    <dgm:cxn modelId="{9428B5AB-3A06-4966-A26A-165BA5EF2197}" type="presParOf" srcId="{A9EFE482-277C-41E9-A046-71C4831B0F54}" destId="{39B55C38-9E8C-4BCD-9C52-7D6A7B93BCFB}" srcOrd="0" destOrd="0" presId="urn:microsoft.com/office/officeart/2005/8/layout/cycle4#1"/>
    <dgm:cxn modelId="{5A410B7E-C23E-47C1-BCA6-661166087417}" type="presParOf" srcId="{A9EFE482-277C-41E9-A046-71C4831B0F54}" destId="{0A969FA7-A4F1-4D14-AC25-5AEE1AB1229D}" srcOrd="1" destOrd="0" presId="urn:microsoft.com/office/officeart/2005/8/layout/cycle4#1"/>
    <dgm:cxn modelId="{9619BB50-C43E-46E3-A192-87EA70FA0FD3}" type="presParOf" srcId="{A9EFE482-277C-41E9-A046-71C4831B0F54}" destId="{936267F9-191E-449A-93B7-46C4A84C866C}" srcOrd="2" destOrd="0" presId="urn:microsoft.com/office/officeart/2005/8/layout/cycle4#1"/>
    <dgm:cxn modelId="{9ACC71FF-8B42-4138-830D-25CD383B360A}" type="presParOf" srcId="{A9EFE482-277C-41E9-A046-71C4831B0F54}" destId="{A92D7A65-B15C-4E58-A20D-71B2F8D34929}" srcOrd="3" destOrd="0" presId="urn:microsoft.com/office/officeart/2005/8/layout/cycle4#1"/>
    <dgm:cxn modelId="{5CA8FC9A-BC74-41A0-A176-6951A62D4C71}" type="presParOf" srcId="{A9EFE482-277C-41E9-A046-71C4831B0F54}" destId="{E27BCFD7-C5E8-44A4-9079-4C76E8D67078}" srcOrd="4" destOrd="0" presId="urn:microsoft.com/office/officeart/2005/8/layout/cycle4#1"/>
    <dgm:cxn modelId="{1C073C82-86F9-481F-BC2F-9496D3E9A09C}" type="presParOf" srcId="{AAC67320-CF1D-44B9-99D8-CAB6B0EA0A8A}" destId="{1DDB4E3C-2159-4093-8E31-4419CA7DB441}" srcOrd="2" destOrd="0" presId="urn:microsoft.com/office/officeart/2005/8/layout/cycle4#1"/>
    <dgm:cxn modelId="{61468910-4CEC-4D33-97DE-7C69C8BB3C6E}" type="presParOf" srcId="{AAC67320-CF1D-44B9-99D8-CAB6B0EA0A8A}" destId="{69E0A669-F15A-4CC2-ACE9-1B7F2066D1EB}"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4F183-6350-49A6-9A19-E98B54874BB0}">
      <dsp:nvSpPr>
        <dsp:cNvPr id="0" name=""/>
        <dsp:cNvSpPr/>
      </dsp:nvSpPr>
      <dsp:spPr>
        <a:xfrm>
          <a:off x="5404104" y="3627120"/>
          <a:ext cx="2634996" cy="1706880"/>
        </a:xfrm>
        <a:prstGeom prst="roundRect">
          <a:avLst>
            <a:gd name="adj" fmla="val 10000"/>
          </a:avLst>
        </a:prstGeom>
        <a:solidFill>
          <a:schemeClr val="tx2">
            <a:alpha val="9000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chemeClr val="bg1"/>
              </a:solidFill>
            </a:rPr>
            <a:t>psychosis as symptom of mental disorder, which disorder was </a:t>
          </a:r>
          <a:r>
            <a:rPr lang="en-US" sz="1400" i="1" kern="1200" dirty="0">
              <a:solidFill>
                <a:schemeClr val="bg1"/>
              </a:solidFill>
            </a:rPr>
            <a:t>caused </a:t>
          </a:r>
          <a:r>
            <a:rPr lang="en-US" sz="1400" i="0" kern="1200" dirty="0">
              <a:solidFill>
                <a:schemeClr val="bg1"/>
              </a:solidFill>
            </a:rPr>
            <a:t>by substance use</a:t>
          </a:r>
          <a:endParaRPr lang="en-US" sz="1400" kern="1200" dirty="0">
            <a:solidFill>
              <a:schemeClr val="bg1"/>
            </a:solidFill>
          </a:endParaRPr>
        </a:p>
      </dsp:txBody>
      <dsp:txXfrm>
        <a:off x="6232097" y="4091334"/>
        <a:ext cx="1769507" cy="1205170"/>
      </dsp:txXfrm>
    </dsp:sp>
    <dsp:sp modelId="{5341B1F4-0509-41B1-898D-D46F1A459EF2}">
      <dsp:nvSpPr>
        <dsp:cNvPr id="0" name=""/>
        <dsp:cNvSpPr/>
      </dsp:nvSpPr>
      <dsp:spPr>
        <a:xfrm>
          <a:off x="1104899" y="3627120"/>
          <a:ext cx="2634996" cy="1706880"/>
        </a:xfrm>
        <a:prstGeom prst="roundRect">
          <a:avLst>
            <a:gd name="adj" fmla="val 10000"/>
          </a:avLst>
        </a:prstGeom>
        <a:solidFill>
          <a:schemeClr val="tx2">
            <a:alpha val="9000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chemeClr val="bg1"/>
              </a:solidFill>
            </a:rPr>
            <a:t>psychosis as symptom of latent mental disorder, symptom </a:t>
          </a:r>
          <a:r>
            <a:rPr lang="en-US" sz="1400" i="1" kern="1200" dirty="0">
              <a:solidFill>
                <a:schemeClr val="bg1"/>
              </a:solidFill>
            </a:rPr>
            <a:t>triggered</a:t>
          </a:r>
          <a:r>
            <a:rPr lang="en-US" sz="1400" kern="1200" dirty="0">
              <a:solidFill>
                <a:schemeClr val="bg1"/>
              </a:solidFill>
            </a:rPr>
            <a:t> by substance use</a:t>
          </a:r>
        </a:p>
      </dsp:txBody>
      <dsp:txXfrm>
        <a:off x="1142394" y="4091334"/>
        <a:ext cx="1769507" cy="1205170"/>
      </dsp:txXfrm>
    </dsp:sp>
    <dsp:sp modelId="{D0EBB388-B22F-4B24-8C7D-BD8A3443034F}">
      <dsp:nvSpPr>
        <dsp:cNvPr id="0" name=""/>
        <dsp:cNvSpPr/>
      </dsp:nvSpPr>
      <dsp:spPr>
        <a:xfrm>
          <a:off x="5404104" y="0"/>
          <a:ext cx="2634996" cy="1706880"/>
        </a:xfrm>
        <a:prstGeom prst="roundRect">
          <a:avLst>
            <a:gd name="adj" fmla="val 10000"/>
          </a:avLst>
        </a:prstGeom>
        <a:solidFill>
          <a:schemeClr val="tx2">
            <a:alpha val="9000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chemeClr val="bg1"/>
              </a:solidFill>
            </a:rPr>
            <a:t>psychosis as symptom of substance-induced psychotic disorder</a:t>
          </a:r>
        </a:p>
      </dsp:txBody>
      <dsp:txXfrm>
        <a:off x="6232097" y="37495"/>
        <a:ext cx="1769507" cy="1205170"/>
      </dsp:txXfrm>
    </dsp:sp>
    <dsp:sp modelId="{25448620-4D5C-474C-A763-01753A98741A}">
      <dsp:nvSpPr>
        <dsp:cNvPr id="0" name=""/>
        <dsp:cNvSpPr/>
      </dsp:nvSpPr>
      <dsp:spPr>
        <a:xfrm>
          <a:off x="1143002" y="0"/>
          <a:ext cx="2634996" cy="1706880"/>
        </a:xfrm>
        <a:prstGeom prst="roundRect">
          <a:avLst>
            <a:gd name="adj" fmla="val 10000"/>
          </a:avLst>
        </a:prstGeom>
        <a:solidFill>
          <a:schemeClr val="tx2">
            <a:alpha val="9000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chemeClr val="bg1"/>
              </a:solidFill>
            </a:rPr>
            <a:t>psychosis as symptom of intoxication</a:t>
          </a:r>
        </a:p>
      </dsp:txBody>
      <dsp:txXfrm>
        <a:off x="1180497" y="37495"/>
        <a:ext cx="1769507" cy="1205170"/>
      </dsp:txXfrm>
    </dsp:sp>
    <dsp:sp modelId="{39B55C38-9E8C-4BCD-9C52-7D6A7B93BCFB}">
      <dsp:nvSpPr>
        <dsp:cNvPr id="0" name=""/>
        <dsp:cNvSpPr/>
      </dsp:nvSpPr>
      <dsp:spPr>
        <a:xfrm>
          <a:off x="2209038" y="304037"/>
          <a:ext cx="2309622" cy="2309622"/>
        </a:xfrm>
        <a:prstGeom prst="pieWedge">
          <a:avLst/>
        </a:prstGeom>
        <a:solidFill>
          <a:schemeClr val="accent3">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r" defTabSz="889000">
            <a:lnSpc>
              <a:spcPct val="90000"/>
            </a:lnSpc>
            <a:spcBef>
              <a:spcPct val="0"/>
            </a:spcBef>
            <a:spcAft>
              <a:spcPct val="35000"/>
            </a:spcAft>
            <a:buNone/>
          </a:pPr>
          <a:r>
            <a:rPr lang="en-US" sz="2000" kern="1200" dirty="0"/>
            <a:t>intoxication psychosis</a:t>
          </a:r>
        </a:p>
      </dsp:txBody>
      <dsp:txXfrm>
        <a:off x="2885511" y="980510"/>
        <a:ext cx="1633149" cy="1633149"/>
      </dsp:txXfrm>
    </dsp:sp>
    <dsp:sp modelId="{0A969FA7-A4F1-4D14-AC25-5AEE1AB1229D}">
      <dsp:nvSpPr>
        <dsp:cNvPr id="0" name=""/>
        <dsp:cNvSpPr/>
      </dsp:nvSpPr>
      <dsp:spPr>
        <a:xfrm rot="5400000">
          <a:off x="4625340" y="304037"/>
          <a:ext cx="2309622" cy="2309622"/>
        </a:xfrm>
        <a:prstGeom prst="pieWedge">
          <a:avLst/>
        </a:prstGeom>
        <a:solidFill>
          <a:schemeClr val="accent3">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substance-induced psychotic disorder</a:t>
          </a:r>
        </a:p>
      </dsp:txBody>
      <dsp:txXfrm rot="-5400000">
        <a:off x="4625340" y="980510"/>
        <a:ext cx="1633149" cy="1633149"/>
      </dsp:txXfrm>
    </dsp:sp>
    <dsp:sp modelId="{936267F9-191E-449A-93B7-46C4A84C866C}">
      <dsp:nvSpPr>
        <dsp:cNvPr id="0" name=""/>
        <dsp:cNvSpPr/>
      </dsp:nvSpPr>
      <dsp:spPr>
        <a:xfrm rot="10800000">
          <a:off x="4625340" y="2720340"/>
          <a:ext cx="2309622" cy="2309622"/>
        </a:xfrm>
        <a:prstGeom prst="pieWedge">
          <a:avLst/>
        </a:prstGeom>
        <a:solidFill>
          <a:schemeClr val="accent4">
            <a:lumMod val="75000"/>
          </a:schemeClr>
        </a:solidFill>
        <a:ln>
          <a:solidFill>
            <a:schemeClr val="accent4">
              <a:lumMod val="75000"/>
            </a:schemeClr>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independent mental disorder</a:t>
          </a:r>
        </a:p>
      </dsp:txBody>
      <dsp:txXfrm rot="10800000">
        <a:off x="4625340" y="2720340"/>
        <a:ext cx="1633149" cy="1633149"/>
      </dsp:txXfrm>
    </dsp:sp>
    <dsp:sp modelId="{A92D7A65-B15C-4E58-A20D-71B2F8D34929}">
      <dsp:nvSpPr>
        <dsp:cNvPr id="0" name=""/>
        <dsp:cNvSpPr/>
      </dsp:nvSpPr>
      <dsp:spPr>
        <a:xfrm rot="16200000">
          <a:off x="2209038" y="2720340"/>
          <a:ext cx="2309622" cy="2309622"/>
        </a:xfrm>
        <a:prstGeom prst="pieWedge">
          <a:avLst/>
        </a:prstGeom>
        <a:solidFill>
          <a:schemeClr val="accent4">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r" defTabSz="889000">
            <a:lnSpc>
              <a:spcPct val="90000"/>
            </a:lnSpc>
            <a:spcBef>
              <a:spcPct val="0"/>
            </a:spcBef>
            <a:spcAft>
              <a:spcPct val="35000"/>
            </a:spcAft>
            <a:buNone/>
          </a:pPr>
          <a:r>
            <a:rPr lang="en-US" sz="2000" kern="1200" dirty="0"/>
            <a:t>relapse of latent mental disorder</a:t>
          </a:r>
        </a:p>
      </dsp:txBody>
      <dsp:txXfrm rot="5400000">
        <a:off x="2885511" y="2720340"/>
        <a:ext cx="1633149" cy="1633149"/>
      </dsp:txXfrm>
    </dsp:sp>
    <dsp:sp modelId="{1DDB4E3C-2159-4093-8E31-4419CA7DB441}">
      <dsp:nvSpPr>
        <dsp:cNvPr id="0" name=""/>
        <dsp:cNvSpPr/>
      </dsp:nvSpPr>
      <dsp:spPr>
        <a:xfrm>
          <a:off x="4173283" y="2186939"/>
          <a:ext cx="797433" cy="693420"/>
        </a:xfrm>
        <a:prstGeom prst="blockArc">
          <a:avLst/>
        </a:prstGeom>
        <a:solidFill>
          <a:schemeClr val="accent2">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9E0A669-F15A-4CC2-ACE9-1B7F2066D1EB}">
      <dsp:nvSpPr>
        <dsp:cNvPr id="0" name=""/>
        <dsp:cNvSpPr/>
      </dsp:nvSpPr>
      <dsp:spPr>
        <a:xfrm rot="10800000">
          <a:off x="4173283" y="2453640"/>
          <a:ext cx="797433" cy="693420"/>
        </a:xfrm>
        <a:prstGeom prst="blockArc">
          <a:avLst/>
        </a:prstGeom>
        <a:solidFill>
          <a:schemeClr val="accent2">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74CC1-50B6-A346-9F2F-A73D55FF36C0}" type="datetimeFigureOut">
              <a:rPr lang="en-US" smtClean="0"/>
              <a:t>11/4/24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725CF2-3302-D948-BF01-550CF443BDA2}" type="slidenum">
              <a:rPr lang="en-US" smtClean="0"/>
              <a:t>‹#›</a:t>
            </a:fld>
            <a:endParaRPr lang="en-US" dirty="0"/>
          </a:p>
        </p:txBody>
      </p:sp>
    </p:spTree>
    <p:extLst>
      <p:ext uri="{BB962C8B-B14F-4D97-AF65-F5344CB8AC3E}">
        <p14:creationId xmlns:p14="http://schemas.microsoft.com/office/powerpoint/2010/main" val="1780007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7725CF2-3302-D948-BF01-550CF443BDA2}" type="slidenum">
              <a:rPr lang="en-US" smtClean="0"/>
              <a:t>4</a:t>
            </a:fld>
            <a:endParaRPr lang="en-US" dirty="0"/>
          </a:p>
        </p:txBody>
      </p:sp>
    </p:spTree>
    <p:extLst>
      <p:ext uri="{BB962C8B-B14F-4D97-AF65-F5344CB8AC3E}">
        <p14:creationId xmlns:p14="http://schemas.microsoft.com/office/powerpoint/2010/main" val="3229997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25CF2-3302-D948-BF01-550CF443BDA2}" type="slidenum">
              <a:rPr lang="en-US" smtClean="0"/>
              <a:t>16</a:t>
            </a:fld>
            <a:endParaRPr lang="en-US" dirty="0"/>
          </a:p>
        </p:txBody>
      </p:sp>
    </p:spTree>
    <p:extLst>
      <p:ext uri="{BB962C8B-B14F-4D97-AF65-F5344CB8AC3E}">
        <p14:creationId xmlns:p14="http://schemas.microsoft.com/office/powerpoint/2010/main" val="4106272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25CF2-3302-D948-BF01-550CF443BDA2}" type="slidenum">
              <a:rPr lang="en-US" smtClean="0"/>
              <a:t>17</a:t>
            </a:fld>
            <a:endParaRPr lang="en-US" dirty="0"/>
          </a:p>
        </p:txBody>
      </p:sp>
    </p:spTree>
    <p:extLst>
      <p:ext uri="{BB962C8B-B14F-4D97-AF65-F5344CB8AC3E}">
        <p14:creationId xmlns:p14="http://schemas.microsoft.com/office/powerpoint/2010/main" val="60778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25CF2-3302-D948-BF01-550CF443BDA2}" type="slidenum">
              <a:rPr lang="en-US" smtClean="0"/>
              <a:t>24</a:t>
            </a:fld>
            <a:endParaRPr lang="en-US" dirty="0"/>
          </a:p>
        </p:txBody>
      </p:sp>
    </p:spTree>
    <p:extLst>
      <p:ext uri="{BB962C8B-B14F-4D97-AF65-F5344CB8AC3E}">
        <p14:creationId xmlns:p14="http://schemas.microsoft.com/office/powerpoint/2010/main" val="47504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25CF2-3302-D948-BF01-550CF443BDA2}" type="slidenum">
              <a:rPr lang="en-US" smtClean="0"/>
              <a:t>7</a:t>
            </a:fld>
            <a:endParaRPr lang="en-US" dirty="0"/>
          </a:p>
        </p:txBody>
      </p:sp>
    </p:spTree>
    <p:extLst>
      <p:ext uri="{BB962C8B-B14F-4D97-AF65-F5344CB8AC3E}">
        <p14:creationId xmlns:p14="http://schemas.microsoft.com/office/powerpoint/2010/main" val="1495967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7725CF2-3302-D948-BF01-550CF443BDA2}" type="slidenum">
              <a:rPr lang="en-US" smtClean="0"/>
              <a:t>8</a:t>
            </a:fld>
            <a:endParaRPr lang="en-US" dirty="0"/>
          </a:p>
        </p:txBody>
      </p:sp>
    </p:spTree>
    <p:extLst>
      <p:ext uri="{BB962C8B-B14F-4D97-AF65-F5344CB8AC3E}">
        <p14:creationId xmlns:p14="http://schemas.microsoft.com/office/powerpoint/2010/main" val="645107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35EBF-544D-D551-BDA0-97F41B68D0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88AD5C-45F8-F205-1C85-DE95E25525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702F5C-F982-CB69-702B-B8846C1E857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A903F15-717F-2494-9335-E1C6A8460A33}"/>
              </a:ext>
            </a:extLst>
          </p:cNvPr>
          <p:cNvSpPr>
            <a:spLocks noGrp="1"/>
          </p:cNvSpPr>
          <p:nvPr>
            <p:ph type="sldNum" sz="quarter" idx="5"/>
          </p:nvPr>
        </p:nvSpPr>
        <p:spPr/>
        <p:txBody>
          <a:bodyPr/>
          <a:lstStyle/>
          <a:p>
            <a:fld id="{E7725CF2-3302-D948-BF01-550CF443BDA2}" type="slidenum">
              <a:rPr lang="en-US" smtClean="0"/>
              <a:t>9</a:t>
            </a:fld>
            <a:endParaRPr lang="en-US" dirty="0"/>
          </a:p>
        </p:txBody>
      </p:sp>
    </p:spTree>
    <p:extLst>
      <p:ext uri="{BB962C8B-B14F-4D97-AF65-F5344CB8AC3E}">
        <p14:creationId xmlns:p14="http://schemas.microsoft.com/office/powerpoint/2010/main" val="36047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99B6B-BA9F-631B-D60C-B99F13F56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3A00E9-ADE6-528D-2516-BAF9652D78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781BA0-7640-4055-8F3D-C8A17451D7DB}"/>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A5F5EE0D-261E-D2BC-BDD3-63354799392D}"/>
              </a:ext>
            </a:extLst>
          </p:cNvPr>
          <p:cNvSpPr>
            <a:spLocks noGrp="1"/>
          </p:cNvSpPr>
          <p:nvPr>
            <p:ph type="sldNum" sz="quarter" idx="5"/>
          </p:nvPr>
        </p:nvSpPr>
        <p:spPr/>
        <p:txBody>
          <a:bodyPr/>
          <a:lstStyle/>
          <a:p>
            <a:fld id="{E7725CF2-3302-D948-BF01-550CF443BDA2}" type="slidenum">
              <a:rPr lang="en-US" smtClean="0"/>
              <a:t>10</a:t>
            </a:fld>
            <a:endParaRPr lang="en-US" dirty="0"/>
          </a:p>
        </p:txBody>
      </p:sp>
    </p:spTree>
    <p:extLst>
      <p:ext uri="{BB962C8B-B14F-4D97-AF65-F5344CB8AC3E}">
        <p14:creationId xmlns:p14="http://schemas.microsoft.com/office/powerpoint/2010/main" val="4240379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25CF2-3302-D948-BF01-550CF443BDA2}" type="slidenum">
              <a:rPr lang="en-US" smtClean="0"/>
              <a:t>11</a:t>
            </a:fld>
            <a:endParaRPr lang="en-US" dirty="0"/>
          </a:p>
        </p:txBody>
      </p:sp>
    </p:spTree>
    <p:extLst>
      <p:ext uri="{BB962C8B-B14F-4D97-AF65-F5344CB8AC3E}">
        <p14:creationId xmlns:p14="http://schemas.microsoft.com/office/powerpoint/2010/main" val="1642522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7725CF2-3302-D948-BF01-550CF443BDA2}" type="slidenum">
              <a:rPr lang="en-US" smtClean="0"/>
              <a:t>12</a:t>
            </a:fld>
            <a:endParaRPr lang="en-US" dirty="0"/>
          </a:p>
        </p:txBody>
      </p:sp>
    </p:spTree>
    <p:extLst>
      <p:ext uri="{BB962C8B-B14F-4D97-AF65-F5344CB8AC3E}">
        <p14:creationId xmlns:p14="http://schemas.microsoft.com/office/powerpoint/2010/main" val="2808340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25CF2-3302-D948-BF01-550CF443BDA2}" type="slidenum">
              <a:rPr lang="en-US" smtClean="0"/>
              <a:t>14</a:t>
            </a:fld>
            <a:endParaRPr lang="en-US" dirty="0"/>
          </a:p>
        </p:txBody>
      </p:sp>
    </p:spTree>
    <p:extLst>
      <p:ext uri="{BB962C8B-B14F-4D97-AF65-F5344CB8AC3E}">
        <p14:creationId xmlns:p14="http://schemas.microsoft.com/office/powerpoint/2010/main" val="2324423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25CF2-3302-D948-BF01-550CF443BDA2}" type="slidenum">
              <a:rPr lang="en-US" smtClean="0"/>
              <a:t>15</a:t>
            </a:fld>
            <a:endParaRPr lang="en-US" dirty="0"/>
          </a:p>
        </p:txBody>
      </p:sp>
    </p:spTree>
    <p:extLst>
      <p:ext uri="{BB962C8B-B14F-4D97-AF65-F5344CB8AC3E}">
        <p14:creationId xmlns:p14="http://schemas.microsoft.com/office/powerpoint/2010/main" val="853807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3203E-DECD-6B44-8FD0-F8EE956122D8}"/>
              </a:ext>
            </a:extLst>
          </p:cNvPr>
          <p:cNvSpPr>
            <a:spLocks noGrp="1"/>
          </p:cNvSpPr>
          <p:nvPr>
            <p:ph type="ctrTitle" hasCustomPrompt="1"/>
          </p:nvPr>
        </p:nvSpPr>
        <p:spPr>
          <a:xfrm>
            <a:off x="611187" y="3385708"/>
            <a:ext cx="7921625" cy="575932"/>
          </a:xfrm>
          <a:prstGeom prst="rect">
            <a:avLst/>
          </a:prstGeom>
        </p:spPr>
        <p:txBody>
          <a:bodyPr anchor="t"/>
          <a:lstStyle>
            <a:lvl1pPr algn="ctr">
              <a:defRPr sz="3600" b="0" i="0">
                <a:latin typeface="+mj-lt"/>
                <a:cs typeface="Calibri Light" panose="020F0302020204030204" pitchFamily="34" charset="0"/>
              </a:defRPr>
            </a:lvl1pPr>
          </a:lstStyle>
          <a:p>
            <a:r>
              <a:rPr lang="en-US" dirty="0"/>
              <a:t>Click to edit title</a:t>
            </a:r>
          </a:p>
        </p:txBody>
      </p:sp>
    </p:spTree>
    <p:extLst>
      <p:ext uri="{BB962C8B-B14F-4D97-AF65-F5344CB8AC3E}">
        <p14:creationId xmlns:p14="http://schemas.microsoft.com/office/powerpoint/2010/main" val="282776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3E72188-FA48-5044-961B-B7C9F0501CC6}"/>
              </a:ext>
            </a:extLst>
          </p:cNvPr>
          <p:cNvSpPr>
            <a:spLocks noGrp="1"/>
          </p:cNvSpPr>
          <p:nvPr>
            <p:ph type="pic" sz="quarter" idx="10" hasCustomPrompt="1"/>
          </p:nvPr>
        </p:nvSpPr>
        <p:spPr>
          <a:xfrm>
            <a:off x="0" y="0"/>
            <a:ext cx="5616000" cy="6276513"/>
          </a:xfrm>
        </p:spPr>
        <p:txBody>
          <a:bodyPr>
            <a:normAutofit/>
          </a:bodyPr>
          <a:lstStyle>
            <a:lvl1pPr>
              <a:defRPr sz="1600">
                <a:solidFill>
                  <a:schemeClr val="bg1">
                    <a:lumMod val="65000"/>
                  </a:schemeClr>
                </a:solidFill>
              </a:defRPr>
            </a:lvl1pPr>
          </a:lstStyle>
          <a:p>
            <a:r>
              <a:rPr lang="en-US" dirty="0"/>
              <a:t>Click icon to insert photo</a:t>
            </a:r>
          </a:p>
        </p:txBody>
      </p:sp>
      <p:sp>
        <p:nvSpPr>
          <p:cNvPr id="3" name="Picture Placeholder 2">
            <a:extLst>
              <a:ext uri="{FF2B5EF4-FFF2-40B4-BE49-F238E27FC236}">
                <a16:creationId xmlns:a16="http://schemas.microsoft.com/office/drawing/2014/main" id="{3E3D15C9-EBC7-A949-ACA5-2F38B8DCE983}"/>
              </a:ext>
            </a:extLst>
          </p:cNvPr>
          <p:cNvSpPr>
            <a:spLocks noGrp="1"/>
          </p:cNvSpPr>
          <p:nvPr>
            <p:ph type="pic" sz="quarter" idx="11" hasCustomPrompt="1"/>
          </p:nvPr>
        </p:nvSpPr>
        <p:spPr>
          <a:xfrm>
            <a:off x="5757216" y="0"/>
            <a:ext cx="3395662" cy="3060000"/>
          </a:xfrm>
        </p:spPr>
        <p:txBody>
          <a:bodyPr>
            <a:normAutofit/>
          </a:bodyPr>
          <a:lstStyle>
            <a:lvl1pPr marL="0" marR="0" indent="0" algn="l" defTabSz="685800" rtl="0" eaLnBrk="1" fontAlgn="auto" latinLnBrk="0" hangingPunct="1">
              <a:lnSpc>
                <a:spcPct val="90000"/>
              </a:lnSpc>
              <a:spcBef>
                <a:spcPts val="750"/>
              </a:spcBef>
              <a:spcAft>
                <a:spcPts val="0"/>
              </a:spcAft>
              <a:buClrTx/>
              <a:buSzPct val="85000"/>
              <a:buFontTx/>
              <a:buNone/>
              <a:tabLst/>
              <a:defRPr sz="1600">
                <a:solidFill>
                  <a:schemeClr val="bg1">
                    <a:lumMod val="65000"/>
                  </a:schemeClr>
                </a:solidFill>
              </a:defRPr>
            </a:lvl1pPr>
          </a:lstStyle>
          <a:p>
            <a:pPr marL="0" marR="0" lvl="0" indent="0" algn="l" defTabSz="685800" rtl="0" eaLnBrk="1" fontAlgn="auto" latinLnBrk="0" hangingPunct="1">
              <a:lnSpc>
                <a:spcPct val="90000"/>
              </a:lnSpc>
              <a:spcBef>
                <a:spcPts val="750"/>
              </a:spcBef>
              <a:spcAft>
                <a:spcPts val="0"/>
              </a:spcAft>
              <a:buClrTx/>
              <a:buSzPct val="85000"/>
              <a:buFontTx/>
              <a:buNone/>
              <a:tabLst/>
              <a:defRPr/>
            </a:pPr>
            <a:r>
              <a:rPr lang="en-US" dirty="0"/>
              <a:t>Click icon to insert photo</a:t>
            </a:r>
          </a:p>
        </p:txBody>
      </p:sp>
      <p:sp>
        <p:nvSpPr>
          <p:cNvPr id="7" name="Picture Placeholder 2">
            <a:extLst>
              <a:ext uri="{FF2B5EF4-FFF2-40B4-BE49-F238E27FC236}">
                <a16:creationId xmlns:a16="http://schemas.microsoft.com/office/drawing/2014/main" id="{E5884E18-154E-3643-986D-93C309E21025}"/>
              </a:ext>
            </a:extLst>
          </p:cNvPr>
          <p:cNvSpPr>
            <a:spLocks noGrp="1"/>
          </p:cNvSpPr>
          <p:nvPr>
            <p:ph type="pic" sz="quarter" idx="12" hasCustomPrompt="1"/>
          </p:nvPr>
        </p:nvSpPr>
        <p:spPr>
          <a:xfrm>
            <a:off x="5739460" y="3200402"/>
            <a:ext cx="3395662" cy="3060000"/>
          </a:xfrm>
        </p:spPr>
        <p:txBody>
          <a:bodyPr>
            <a:normAutofit/>
          </a:bodyPr>
          <a:lstStyle>
            <a:lvl1pPr marL="0" marR="0" indent="0" algn="l" defTabSz="685800" rtl="0" eaLnBrk="1" fontAlgn="auto" latinLnBrk="0" hangingPunct="1">
              <a:lnSpc>
                <a:spcPct val="90000"/>
              </a:lnSpc>
              <a:spcBef>
                <a:spcPts val="750"/>
              </a:spcBef>
              <a:spcAft>
                <a:spcPts val="0"/>
              </a:spcAft>
              <a:buClrTx/>
              <a:buSzPct val="85000"/>
              <a:buFontTx/>
              <a:buNone/>
              <a:tabLst/>
              <a:defRPr sz="1600">
                <a:solidFill>
                  <a:schemeClr val="bg1">
                    <a:lumMod val="65000"/>
                  </a:schemeClr>
                </a:solidFill>
              </a:defRPr>
            </a:lvl1pPr>
          </a:lstStyle>
          <a:p>
            <a:pPr marL="0" marR="0" lvl="0" indent="0" algn="l" defTabSz="685800" rtl="0" eaLnBrk="1" fontAlgn="auto" latinLnBrk="0" hangingPunct="1">
              <a:lnSpc>
                <a:spcPct val="90000"/>
              </a:lnSpc>
              <a:spcBef>
                <a:spcPts val="750"/>
              </a:spcBef>
              <a:spcAft>
                <a:spcPts val="0"/>
              </a:spcAft>
              <a:buClrTx/>
              <a:buSzPct val="85000"/>
              <a:buFontTx/>
              <a:buNone/>
              <a:tabLst/>
              <a:defRPr/>
            </a:pPr>
            <a:r>
              <a:rPr lang="en-US" dirty="0"/>
              <a:t>Click icon to insert photo</a:t>
            </a:r>
          </a:p>
        </p:txBody>
      </p:sp>
    </p:spTree>
    <p:extLst>
      <p:ext uri="{BB962C8B-B14F-4D97-AF65-F5344CB8AC3E}">
        <p14:creationId xmlns:p14="http://schemas.microsoft.com/office/powerpoint/2010/main" val="81597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696D-4454-864F-8C77-E5D94C161926}"/>
              </a:ext>
            </a:extLst>
          </p:cNvPr>
          <p:cNvSpPr>
            <a:spLocks noGrp="1"/>
          </p:cNvSpPr>
          <p:nvPr>
            <p:ph type="title" hasCustomPrompt="1"/>
          </p:nvPr>
        </p:nvSpPr>
        <p:spPr>
          <a:xfrm>
            <a:off x="628649" y="549275"/>
            <a:ext cx="7904163" cy="684213"/>
          </a:xfrm>
          <a:prstGeom prst="rect">
            <a:avLst/>
          </a:prstGeom>
        </p:spPr>
        <p:txBody>
          <a:bodyPr/>
          <a:lstStyle/>
          <a:p>
            <a:r>
              <a:rPr lang="en-US" dirty="0"/>
              <a:t>Click to edit title</a:t>
            </a:r>
          </a:p>
        </p:txBody>
      </p:sp>
      <p:sp>
        <p:nvSpPr>
          <p:cNvPr id="3" name="Content Placeholder 2">
            <a:extLst>
              <a:ext uri="{FF2B5EF4-FFF2-40B4-BE49-F238E27FC236}">
                <a16:creationId xmlns:a16="http://schemas.microsoft.com/office/drawing/2014/main" id="{537BC531-1ECA-174B-AFC7-F2815E722F42}"/>
              </a:ext>
            </a:extLst>
          </p:cNvPr>
          <p:cNvSpPr>
            <a:spLocks noGrp="1"/>
          </p:cNvSpPr>
          <p:nvPr>
            <p:ph idx="1" hasCustomPrompt="1"/>
          </p:nvPr>
        </p:nvSpPr>
        <p:spPr>
          <a:xfrm>
            <a:off x="628649" y="1785868"/>
            <a:ext cx="7904163" cy="3858474"/>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8863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E665-0FA3-A64C-B18B-639C1174E995}"/>
              </a:ext>
            </a:extLst>
          </p:cNvPr>
          <p:cNvSpPr>
            <a:spLocks noGrp="1"/>
          </p:cNvSpPr>
          <p:nvPr>
            <p:ph type="title" hasCustomPrompt="1"/>
          </p:nvPr>
        </p:nvSpPr>
        <p:spPr>
          <a:xfrm>
            <a:off x="628649" y="549275"/>
            <a:ext cx="7904163" cy="684213"/>
          </a:xfrm>
          <a:prstGeom prst="rect">
            <a:avLst/>
          </a:prstGeom>
        </p:spPr>
        <p:txBody>
          <a:bodyPr/>
          <a:lstStyle/>
          <a:p>
            <a:r>
              <a:rPr lang="en-US" dirty="0"/>
              <a:t>Click to edit title</a:t>
            </a:r>
          </a:p>
        </p:txBody>
      </p:sp>
      <p:sp>
        <p:nvSpPr>
          <p:cNvPr id="3" name="Content Placeholder 2">
            <a:extLst>
              <a:ext uri="{FF2B5EF4-FFF2-40B4-BE49-F238E27FC236}">
                <a16:creationId xmlns:a16="http://schemas.microsoft.com/office/drawing/2014/main" id="{673998FA-A1C5-2041-9AF5-9A5DE6A948D5}"/>
              </a:ext>
            </a:extLst>
          </p:cNvPr>
          <p:cNvSpPr>
            <a:spLocks noGrp="1"/>
          </p:cNvSpPr>
          <p:nvPr>
            <p:ph sz="half" idx="1" hasCustomPrompt="1"/>
          </p:nvPr>
        </p:nvSpPr>
        <p:spPr>
          <a:xfrm>
            <a:off x="628650" y="1772357"/>
            <a:ext cx="3600000" cy="3988363"/>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1CEA6B2-E626-204A-B12E-7AD7DAE9E396}"/>
              </a:ext>
            </a:extLst>
          </p:cNvPr>
          <p:cNvSpPr>
            <a:spLocks noGrp="1"/>
          </p:cNvSpPr>
          <p:nvPr>
            <p:ph sz="half" idx="2" hasCustomPrompt="1"/>
          </p:nvPr>
        </p:nvSpPr>
        <p:spPr>
          <a:xfrm>
            <a:off x="4925246" y="1772359"/>
            <a:ext cx="3600000" cy="398836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7605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3E72188-FA48-5044-961B-B7C9F0501CC6}"/>
              </a:ext>
            </a:extLst>
          </p:cNvPr>
          <p:cNvSpPr>
            <a:spLocks noGrp="1"/>
          </p:cNvSpPr>
          <p:nvPr>
            <p:ph type="pic" sz="quarter" idx="10" hasCustomPrompt="1"/>
          </p:nvPr>
        </p:nvSpPr>
        <p:spPr>
          <a:xfrm>
            <a:off x="0" y="0"/>
            <a:ext cx="9144000" cy="6267635"/>
          </a:xfrm>
        </p:spPr>
        <p:txBody>
          <a:bodyPr>
            <a:normAutofit/>
          </a:bodyPr>
          <a:lstStyle>
            <a:lvl1pPr>
              <a:defRPr sz="1600">
                <a:solidFill>
                  <a:schemeClr val="bg1">
                    <a:lumMod val="65000"/>
                  </a:schemeClr>
                </a:solidFill>
              </a:defRPr>
            </a:lvl1pPr>
          </a:lstStyle>
          <a:p>
            <a:r>
              <a:rPr lang="en-US" dirty="0"/>
              <a:t>Click icon to insert photo</a:t>
            </a:r>
          </a:p>
        </p:txBody>
      </p:sp>
    </p:spTree>
    <p:extLst>
      <p:ext uri="{BB962C8B-B14F-4D97-AF65-F5344CB8AC3E}">
        <p14:creationId xmlns:p14="http://schemas.microsoft.com/office/powerpoint/2010/main" val="773850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3E72188-FA48-5044-961B-B7C9F0501CC6}"/>
              </a:ext>
            </a:extLst>
          </p:cNvPr>
          <p:cNvSpPr>
            <a:spLocks noGrp="1"/>
          </p:cNvSpPr>
          <p:nvPr>
            <p:ph type="pic" sz="quarter" idx="10" hasCustomPrompt="1"/>
          </p:nvPr>
        </p:nvSpPr>
        <p:spPr>
          <a:xfrm>
            <a:off x="0" y="-1"/>
            <a:ext cx="5616000" cy="6228000"/>
          </a:xfrm>
        </p:spPr>
        <p:txBody>
          <a:bodyPr>
            <a:normAutofit/>
          </a:bodyPr>
          <a:lstStyle>
            <a:lvl1pPr>
              <a:defRPr sz="1600">
                <a:solidFill>
                  <a:schemeClr val="bg1">
                    <a:lumMod val="65000"/>
                  </a:schemeClr>
                </a:solidFill>
              </a:defRPr>
            </a:lvl1pPr>
          </a:lstStyle>
          <a:p>
            <a:r>
              <a:rPr lang="en-US" dirty="0"/>
              <a:t>Click icon to insert photo</a:t>
            </a:r>
          </a:p>
        </p:txBody>
      </p:sp>
      <p:sp>
        <p:nvSpPr>
          <p:cNvPr id="3" name="Picture Placeholder 2">
            <a:extLst>
              <a:ext uri="{FF2B5EF4-FFF2-40B4-BE49-F238E27FC236}">
                <a16:creationId xmlns:a16="http://schemas.microsoft.com/office/drawing/2014/main" id="{3E3D15C9-EBC7-A949-ACA5-2F38B8DCE983}"/>
              </a:ext>
            </a:extLst>
          </p:cNvPr>
          <p:cNvSpPr>
            <a:spLocks noGrp="1"/>
          </p:cNvSpPr>
          <p:nvPr>
            <p:ph type="pic" sz="quarter" idx="11" hasCustomPrompt="1"/>
          </p:nvPr>
        </p:nvSpPr>
        <p:spPr>
          <a:xfrm>
            <a:off x="5748338" y="0"/>
            <a:ext cx="3384000" cy="3060000"/>
          </a:xfrm>
        </p:spPr>
        <p:txBody>
          <a:bodyPr>
            <a:normAutofit/>
          </a:bodyPr>
          <a:lstStyle>
            <a:lvl1pPr marL="0" marR="0" indent="0" algn="l" defTabSz="685800" rtl="0" eaLnBrk="1" fontAlgn="auto" latinLnBrk="0" hangingPunct="1">
              <a:lnSpc>
                <a:spcPct val="90000"/>
              </a:lnSpc>
              <a:spcBef>
                <a:spcPts val="750"/>
              </a:spcBef>
              <a:spcAft>
                <a:spcPts val="0"/>
              </a:spcAft>
              <a:buClrTx/>
              <a:buSzPct val="85000"/>
              <a:buFontTx/>
              <a:buNone/>
              <a:tabLst/>
              <a:defRPr sz="1600">
                <a:solidFill>
                  <a:schemeClr val="bg1">
                    <a:lumMod val="65000"/>
                  </a:schemeClr>
                </a:solidFill>
              </a:defRPr>
            </a:lvl1pPr>
          </a:lstStyle>
          <a:p>
            <a:pPr marL="0" marR="0" lvl="0" indent="0" algn="l" defTabSz="685800" rtl="0" eaLnBrk="1" fontAlgn="auto" latinLnBrk="0" hangingPunct="1">
              <a:lnSpc>
                <a:spcPct val="90000"/>
              </a:lnSpc>
              <a:spcBef>
                <a:spcPts val="750"/>
              </a:spcBef>
              <a:spcAft>
                <a:spcPts val="0"/>
              </a:spcAft>
              <a:buClrTx/>
              <a:buSzPct val="85000"/>
              <a:buFontTx/>
              <a:buNone/>
              <a:tabLst/>
              <a:defRPr/>
            </a:pPr>
            <a:r>
              <a:rPr lang="en-US" dirty="0"/>
              <a:t>Click icon to insert photo</a:t>
            </a:r>
          </a:p>
        </p:txBody>
      </p:sp>
      <p:sp>
        <p:nvSpPr>
          <p:cNvPr id="7" name="Picture Placeholder 2">
            <a:extLst>
              <a:ext uri="{FF2B5EF4-FFF2-40B4-BE49-F238E27FC236}">
                <a16:creationId xmlns:a16="http://schemas.microsoft.com/office/drawing/2014/main" id="{E5884E18-154E-3643-986D-93C309E21025}"/>
              </a:ext>
            </a:extLst>
          </p:cNvPr>
          <p:cNvSpPr>
            <a:spLocks noGrp="1"/>
          </p:cNvSpPr>
          <p:nvPr>
            <p:ph type="pic" sz="quarter" idx="12" hasCustomPrompt="1"/>
          </p:nvPr>
        </p:nvSpPr>
        <p:spPr>
          <a:xfrm>
            <a:off x="5736676" y="3182647"/>
            <a:ext cx="3395662" cy="3060000"/>
          </a:xfrm>
        </p:spPr>
        <p:txBody>
          <a:bodyPr>
            <a:normAutofit/>
          </a:bodyPr>
          <a:lstStyle>
            <a:lvl1pPr marL="0" marR="0" indent="0" algn="l" defTabSz="685800" rtl="0" eaLnBrk="1" fontAlgn="auto" latinLnBrk="0" hangingPunct="1">
              <a:lnSpc>
                <a:spcPct val="90000"/>
              </a:lnSpc>
              <a:spcBef>
                <a:spcPts val="750"/>
              </a:spcBef>
              <a:spcAft>
                <a:spcPts val="0"/>
              </a:spcAft>
              <a:buClrTx/>
              <a:buSzPct val="85000"/>
              <a:buFontTx/>
              <a:buNone/>
              <a:tabLst/>
              <a:defRPr sz="1600">
                <a:solidFill>
                  <a:schemeClr val="bg1">
                    <a:lumMod val="65000"/>
                  </a:schemeClr>
                </a:solidFill>
              </a:defRPr>
            </a:lvl1pPr>
          </a:lstStyle>
          <a:p>
            <a:pPr marL="0" marR="0" lvl="0" indent="0" algn="l" defTabSz="685800" rtl="0" eaLnBrk="1" fontAlgn="auto" latinLnBrk="0" hangingPunct="1">
              <a:lnSpc>
                <a:spcPct val="90000"/>
              </a:lnSpc>
              <a:spcBef>
                <a:spcPts val="750"/>
              </a:spcBef>
              <a:spcAft>
                <a:spcPts val="0"/>
              </a:spcAft>
              <a:buClrTx/>
              <a:buSzPct val="85000"/>
              <a:buFontTx/>
              <a:buNone/>
              <a:tabLst/>
              <a:defRPr/>
            </a:pPr>
            <a:r>
              <a:rPr lang="en-US" dirty="0"/>
              <a:t>Click icon to insert photo</a:t>
            </a:r>
          </a:p>
        </p:txBody>
      </p:sp>
    </p:spTree>
    <p:extLst>
      <p:ext uri="{BB962C8B-B14F-4D97-AF65-F5344CB8AC3E}">
        <p14:creationId xmlns:p14="http://schemas.microsoft.com/office/powerpoint/2010/main" val="3355326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696D-4454-864F-8C77-E5D94C161926}"/>
              </a:ext>
            </a:extLst>
          </p:cNvPr>
          <p:cNvSpPr>
            <a:spLocks noGrp="1"/>
          </p:cNvSpPr>
          <p:nvPr>
            <p:ph type="title" hasCustomPrompt="1"/>
          </p:nvPr>
        </p:nvSpPr>
        <p:spPr>
          <a:xfrm>
            <a:off x="792162" y="549275"/>
            <a:ext cx="7740650" cy="684213"/>
          </a:xfrm>
          <a:prstGeom prst="rect">
            <a:avLst/>
          </a:prstGeom>
        </p:spPr>
        <p:txBody>
          <a:bodyPr/>
          <a:lstStyle/>
          <a:p>
            <a:r>
              <a:rPr lang="en-US" dirty="0"/>
              <a:t>Click to edit title</a:t>
            </a:r>
          </a:p>
        </p:txBody>
      </p:sp>
      <p:sp>
        <p:nvSpPr>
          <p:cNvPr id="3" name="Content Placeholder 2">
            <a:extLst>
              <a:ext uri="{FF2B5EF4-FFF2-40B4-BE49-F238E27FC236}">
                <a16:creationId xmlns:a16="http://schemas.microsoft.com/office/drawing/2014/main" id="{537BC531-1ECA-174B-AFC7-F2815E722F42}"/>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4562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E665-0FA3-A64C-B18B-639C1174E995}"/>
              </a:ext>
            </a:extLst>
          </p:cNvPr>
          <p:cNvSpPr>
            <a:spLocks noGrp="1"/>
          </p:cNvSpPr>
          <p:nvPr>
            <p:ph type="title" hasCustomPrompt="1"/>
          </p:nvPr>
        </p:nvSpPr>
        <p:spPr>
          <a:xfrm>
            <a:off x="792163" y="549275"/>
            <a:ext cx="7740649" cy="684213"/>
          </a:xfrm>
          <a:prstGeom prst="rect">
            <a:avLst/>
          </a:prstGeom>
        </p:spPr>
        <p:txBody>
          <a:bodyPr/>
          <a:lstStyle/>
          <a:p>
            <a:r>
              <a:rPr lang="en-US" dirty="0"/>
              <a:t>Click to edit title</a:t>
            </a:r>
          </a:p>
        </p:txBody>
      </p:sp>
      <p:sp>
        <p:nvSpPr>
          <p:cNvPr id="3" name="Content Placeholder 2">
            <a:extLst>
              <a:ext uri="{FF2B5EF4-FFF2-40B4-BE49-F238E27FC236}">
                <a16:creationId xmlns:a16="http://schemas.microsoft.com/office/drawing/2014/main" id="{673998FA-A1C5-2041-9AF5-9A5DE6A948D5}"/>
              </a:ext>
            </a:extLst>
          </p:cNvPr>
          <p:cNvSpPr>
            <a:spLocks noGrp="1"/>
          </p:cNvSpPr>
          <p:nvPr>
            <p:ph sz="half" idx="1" hasCustomPrompt="1"/>
          </p:nvPr>
        </p:nvSpPr>
        <p:spPr>
          <a:xfrm>
            <a:off x="792162" y="1772357"/>
            <a:ext cx="3600000" cy="4308845"/>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1CEA6B2-E626-204A-B12E-7AD7DAE9E396}"/>
              </a:ext>
            </a:extLst>
          </p:cNvPr>
          <p:cNvSpPr>
            <a:spLocks noGrp="1"/>
          </p:cNvSpPr>
          <p:nvPr>
            <p:ph sz="half" idx="2" hasCustomPrompt="1"/>
          </p:nvPr>
        </p:nvSpPr>
        <p:spPr>
          <a:xfrm>
            <a:off x="4918226" y="1772358"/>
            <a:ext cx="3600000" cy="4308845"/>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932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3E72188-FA48-5044-961B-B7C9F0501CC6}"/>
              </a:ext>
            </a:extLst>
          </p:cNvPr>
          <p:cNvSpPr>
            <a:spLocks noGrp="1"/>
          </p:cNvSpPr>
          <p:nvPr>
            <p:ph type="pic" sz="quarter" idx="10" hasCustomPrompt="1"/>
          </p:nvPr>
        </p:nvSpPr>
        <p:spPr>
          <a:xfrm>
            <a:off x="363984" y="0"/>
            <a:ext cx="8780016" cy="6858000"/>
          </a:xfrm>
        </p:spPr>
        <p:txBody>
          <a:bodyPr>
            <a:normAutofit/>
          </a:bodyPr>
          <a:lstStyle>
            <a:lvl1pPr>
              <a:defRPr sz="1600">
                <a:solidFill>
                  <a:schemeClr val="bg1">
                    <a:lumMod val="65000"/>
                  </a:schemeClr>
                </a:solidFill>
              </a:defRPr>
            </a:lvl1pPr>
          </a:lstStyle>
          <a:p>
            <a:r>
              <a:rPr lang="en-US" dirty="0"/>
              <a:t>Click icon to insert photo</a:t>
            </a:r>
          </a:p>
        </p:txBody>
      </p:sp>
    </p:spTree>
    <p:extLst>
      <p:ext uri="{BB962C8B-B14F-4D97-AF65-F5344CB8AC3E}">
        <p14:creationId xmlns:p14="http://schemas.microsoft.com/office/powerpoint/2010/main" val="973454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3E72188-FA48-5044-961B-B7C9F0501CC6}"/>
              </a:ext>
            </a:extLst>
          </p:cNvPr>
          <p:cNvSpPr>
            <a:spLocks noGrp="1"/>
          </p:cNvSpPr>
          <p:nvPr>
            <p:ph type="pic" sz="quarter" idx="10" hasCustomPrompt="1"/>
          </p:nvPr>
        </p:nvSpPr>
        <p:spPr>
          <a:xfrm>
            <a:off x="355106" y="-2"/>
            <a:ext cx="5260893" cy="6858001"/>
          </a:xfrm>
        </p:spPr>
        <p:txBody>
          <a:bodyPr>
            <a:normAutofit/>
          </a:bodyPr>
          <a:lstStyle>
            <a:lvl1pPr>
              <a:defRPr sz="1600">
                <a:solidFill>
                  <a:schemeClr val="bg1">
                    <a:lumMod val="65000"/>
                  </a:schemeClr>
                </a:solidFill>
              </a:defRPr>
            </a:lvl1pPr>
          </a:lstStyle>
          <a:p>
            <a:r>
              <a:rPr lang="en-US" dirty="0"/>
              <a:t>Click icon to insert photo</a:t>
            </a:r>
          </a:p>
        </p:txBody>
      </p:sp>
      <p:sp>
        <p:nvSpPr>
          <p:cNvPr id="3" name="Picture Placeholder 2">
            <a:extLst>
              <a:ext uri="{FF2B5EF4-FFF2-40B4-BE49-F238E27FC236}">
                <a16:creationId xmlns:a16="http://schemas.microsoft.com/office/drawing/2014/main" id="{3E3D15C9-EBC7-A949-ACA5-2F38B8DCE983}"/>
              </a:ext>
            </a:extLst>
          </p:cNvPr>
          <p:cNvSpPr>
            <a:spLocks noGrp="1"/>
          </p:cNvSpPr>
          <p:nvPr>
            <p:ph type="pic" sz="quarter" idx="11" hasCustomPrompt="1"/>
          </p:nvPr>
        </p:nvSpPr>
        <p:spPr>
          <a:xfrm>
            <a:off x="5748338" y="-2"/>
            <a:ext cx="3384000" cy="3348000"/>
          </a:xfrm>
        </p:spPr>
        <p:txBody>
          <a:bodyPr>
            <a:normAutofit/>
          </a:bodyPr>
          <a:lstStyle>
            <a:lvl1pPr marL="0" marR="0" indent="0" algn="l" defTabSz="685800" rtl="0" eaLnBrk="1" fontAlgn="auto" latinLnBrk="0" hangingPunct="1">
              <a:lnSpc>
                <a:spcPct val="90000"/>
              </a:lnSpc>
              <a:spcBef>
                <a:spcPts val="750"/>
              </a:spcBef>
              <a:spcAft>
                <a:spcPts val="0"/>
              </a:spcAft>
              <a:buClrTx/>
              <a:buSzPct val="85000"/>
              <a:buFontTx/>
              <a:buNone/>
              <a:tabLst/>
              <a:defRPr sz="1600">
                <a:solidFill>
                  <a:schemeClr val="bg1">
                    <a:lumMod val="65000"/>
                  </a:schemeClr>
                </a:solidFill>
              </a:defRPr>
            </a:lvl1pPr>
          </a:lstStyle>
          <a:p>
            <a:pPr marL="0" marR="0" lvl="0" indent="0" algn="l" defTabSz="685800" rtl="0" eaLnBrk="1" fontAlgn="auto" latinLnBrk="0" hangingPunct="1">
              <a:lnSpc>
                <a:spcPct val="90000"/>
              </a:lnSpc>
              <a:spcBef>
                <a:spcPts val="750"/>
              </a:spcBef>
              <a:spcAft>
                <a:spcPts val="0"/>
              </a:spcAft>
              <a:buClrTx/>
              <a:buSzPct val="85000"/>
              <a:buFontTx/>
              <a:buNone/>
              <a:tabLst/>
              <a:defRPr/>
            </a:pPr>
            <a:r>
              <a:rPr lang="en-US" dirty="0"/>
              <a:t>Click icon to insert photo</a:t>
            </a:r>
          </a:p>
        </p:txBody>
      </p:sp>
      <p:sp>
        <p:nvSpPr>
          <p:cNvPr id="7" name="Picture Placeholder 2">
            <a:extLst>
              <a:ext uri="{FF2B5EF4-FFF2-40B4-BE49-F238E27FC236}">
                <a16:creationId xmlns:a16="http://schemas.microsoft.com/office/drawing/2014/main" id="{E5884E18-154E-3643-986D-93C309E21025}"/>
              </a:ext>
            </a:extLst>
          </p:cNvPr>
          <p:cNvSpPr>
            <a:spLocks noGrp="1"/>
          </p:cNvSpPr>
          <p:nvPr>
            <p:ph type="pic" sz="quarter" idx="12" hasCustomPrompt="1"/>
          </p:nvPr>
        </p:nvSpPr>
        <p:spPr>
          <a:xfrm>
            <a:off x="5745554" y="3504369"/>
            <a:ext cx="3395662" cy="3348000"/>
          </a:xfrm>
        </p:spPr>
        <p:txBody>
          <a:bodyPr>
            <a:normAutofit/>
          </a:bodyPr>
          <a:lstStyle>
            <a:lvl1pPr marL="0" marR="0" indent="0" algn="l" defTabSz="685800" rtl="0" eaLnBrk="1" fontAlgn="auto" latinLnBrk="0" hangingPunct="1">
              <a:lnSpc>
                <a:spcPct val="90000"/>
              </a:lnSpc>
              <a:spcBef>
                <a:spcPts val="750"/>
              </a:spcBef>
              <a:spcAft>
                <a:spcPts val="0"/>
              </a:spcAft>
              <a:buClrTx/>
              <a:buSzPct val="85000"/>
              <a:buFontTx/>
              <a:buNone/>
              <a:tabLst/>
              <a:defRPr sz="1600">
                <a:solidFill>
                  <a:schemeClr val="bg1">
                    <a:lumMod val="65000"/>
                  </a:schemeClr>
                </a:solidFill>
              </a:defRPr>
            </a:lvl1pPr>
          </a:lstStyle>
          <a:p>
            <a:pPr marL="0" marR="0" lvl="0" indent="0" algn="l" defTabSz="685800" rtl="0" eaLnBrk="1" fontAlgn="auto" latinLnBrk="0" hangingPunct="1">
              <a:lnSpc>
                <a:spcPct val="90000"/>
              </a:lnSpc>
              <a:spcBef>
                <a:spcPts val="750"/>
              </a:spcBef>
              <a:spcAft>
                <a:spcPts val="0"/>
              </a:spcAft>
              <a:buClrTx/>
              <a:buSzPct val="85000"/>
              <a:buFontTx/>
              <a:buNone/>
              <a:tabLst/>
              <a:defRPr/>
            </a:pPr>
            <a:r>
              <a:rPr lang="en-US" dirty="0"/>
              <a:t>Click icon to insert photo</a:t>
            </a:r>
          </a:p>
        </p:txBody>
      </p:sp>
    </p:spTree>
    <p:extLst>
      <p:ext uri="{BB962C8B-B14F-4D97-AF65-F5344CB8AC3E}">
        <p14:creationId xmlns:p14="http://schemas.microsoft.com/office/powerpoint/2010/main" val="2921421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696D-4454-864F-8C77-E5D94C161926}"/>
              </a:ext>
            </a:extLst>
          </p:cNvPr>
          <p:cNvSpPr>
            <a:spLocks noGrp="1"/>
          </p:cNvSpPr>
          <p:nvPr>
            <p:ph type="title" hasCustomPrompt="1"/>
          </p:nvPr>
        </p:nvSpPr>
        <p:spPr>
          <a:xfrm>
            <a:off x="611188" y="549275"/>
            <a:ext cx="7740650" cy="684213"/>
          </a:xfrm>
          <a:prstGeom prst="rect">
            <a:avLst/>
          </a:prstGeom>
        </p:spPr>
        <p:txBody>
          <a:bodyPr/>
          <a:lstStyle/>
          <a:p>
            <a:r>
              <a:rPr lang="en-US" dirty="0"/>
              <a:t>Click to edit title</a:t>
            </a:r>
          </a:p>
        </p:txBody>
      </p:sp>
      <p:sp>
        <p:nvSpPr>
          <p:cNvPr id="3" name="Content Placeholder 2">
            <a:extLst>
              <a:ext uri="{FF2B5EF4-FFF2-40B4-BE49-F238E27FC236}">
                <a16:creationId xmlns:a16="http://schemas.microsoft.com/office/drawing/2014/main" id="{537BC531-1ECA-174B-AFC7-F2815E722F42}"/>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6285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19760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E665-0FA3-A64C-B18B-639C1174E995}"/>
              </a:ext>
            </a:extLst>
          </p:cNvPr>
          <p:cNvSpPr>
            <a:spLocks noGrp="1"/>
          </p:cNvSpPr>
          <p:nvPr>
            <p:ph type="title" hasCustomPrompt="1"/>
          </p:nvPr>
        </p:nvSpPr>
        <p:spPr>
          <a:xfrm>
            <a:off x="611189" y="549275"/>
            <a:ext cx="7740649" cy="684213"/>
          </a:xfrm>
          <a:prstGeom prst="rect">
            <a:avLst/>
          </a:prstGeom>
        </p:spPr>
        <p:txBody>
          <a:bodyPr/>
          <a:lstStyle/>
          <a:p>
            <a:r>
              <a:rPr lang="en-US" dirty="0"/>
              <a:t>Click to edit title</a:t>
            </a:r>
          </a:p>
        </p:txBody>
      </p:sp>
      <p:sp>
        <p:nvSpPr>
          <p:cNvPr id="3" name="Content Placeholder 2">
            <a:extLst>
              <a:ext uri="{FF2B5EF4-FFF2-40B4-BE49-F238E27FC236}">
                <a16:creationId xmlns:a16="http://schemas.microsoft.com/office/drawing/2014/main" id="{673998FA-A1C5-2041-9AF5-9A5DE6A948D5}"/>
              </a:ext>
            </a:extLst>
          </p:cNvPr>
          <p:cNvSpPr>
            <a:spLocks noGrp="1"/>
          </p:cNvSpPr>
          <p:nvPr>
            <p:ph sz="half" idx="1" hasCustomPrompt="1"/>
          </p:nvPr>
        </p:nvSpPr>
        <p:spPr>
          <a:xfrm>
            <a:off x="623485" y="1772357"/>
            <a:ext cx="3600000" cy="4308845"/>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1CEA6B2-E626-204A-B12E-7AD7DAE9E396}"/>
              </a:ext>
            </a:extLst>
          </p:cNvPr>
          <p:cNvSpPr>
            <a:spLocks noGrp="1"/>
          </p:cNvSpPr>
          <p:nvPr>
            <p:ph sz="half" idx="2" hasCustomPrompt="1"/>
          </p:nvPr>
        </p:nvSpPr>
        <p:spPr>
          <a:xfrm>
            <a:off x="4749549" y="1772358"/>
            <a:ext cx="3600000" cy="4308845"/>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3458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3E72188-FA48-5044-961B-B7C9F0501CC6}"/>
              </a:ext>
            </a:extLst>
          </p:cNvPr>
          <p:cNvSpPr>
            <a:spLocks noGrp="1"/>
          </p:cNvSpPr>
          <p:nvPr>
            <p:ph type="pic" sz="quarter" idx="10" hasCustomPrompt="1"/>
          </p:nvPr>
        </p:nvSpPr>
        <p:spPr>
          <a:xfrm>
            <a:off x="-3" y="0"/>
            <a:ext cx="8780016" cy="6858000"/>
          </a:xfrm>
        </p:spPr>
        <p:txBody>
          <a:bodyPr>
            <a:normAutofit/>
          </a:bodyPr>
          <a:lstStyle>
            <a:lvl1pPr>
              <a:defRPr sz="1600">
                <a:solidFill>
                  <a:schemeClr val="bg1">
                    <a:lumMod val="65000"/>
                  </a:schemeClr>
                </a:solidFill>
              </a:defRPr>
            </a:lvl1pPr>
          </a:lstStyle>
          <a:p>
            <a:r>
              <a:rPr lang="en-US" dirty="0"/>
              <a:t>Click icon to insert photo</a:t>
            </a:r>
          </a:p>
        </p:txBody>
      </p:sp>
    </p:spTree>
    <p:extLst>
      <p:ext uri="{BB962C8B-B14F-4D97-AF65-F5344CB8AC3E}">
        <p14:creationId xmlns:p14="http://schemas.microsoft.com/office/powerpoint/2010/main" val="2085462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3E72188-FA48-5044-961B-B7C9F0501CC6}"/>
              </a:ext>
            </a:extLst>
          </p:cNvPr>
          <p:cNvSpPr>
            <a:spLocks noGrp="1"/>
          </p:cNvSpPr>
          <p:nvPr>
            <p:ph type="pic" sz="quarter" idx="10" hasCustomPrompt="1"/>
          </p:nvPr>
        </p:nvSpPr>
        <p:spPr>
          <a:xfrm>
            <a:off x="-5" y="-2"/>
            <a:ext cx="5260893" cy="6858001"/>
          </a:xfrm>
        </p:spPr>
        <p:txBody>
          <a:bodyPr>
            <a:normAutofit/>
          </a:bodyPr>
          <a:lstStyle>
            <a:lvl1pPr>
              <a:defRPr sz="1600">
                <a:solidFill>
                  <a:schemeClr val="bg1">
                    <a:lumMod val="65000"/>
                  </a:schemeClr>
                </a:solidFill>
              </a:defRPr>
            </a:lvl1pPr>
          </a:lstStyle>
          <a:p>
            <a:r>
              <a:rPr lang="en-US" dirty="0"/>
              <a:t>Click icon to insert photo</a:t>
            </a:r>
          </a:p>
        </p:txBody>
      </p:sp>
      <p:sp>
        <p:nvSpPr>
          <p:cNvPr id="3" name="Picture Placeholder 2">
            <a:extLst>
              <a:ext uri="{FF2B5EF4-FFF2-40B4-BE49-F238E27FC236}">
                <a16:creationId xmlns:a16="http://schemas.microsoft.com/office/drawing/2014/main" id="{3E3D15C9-EBC7-A949-ACA5-2F38B8DCE983}"/>
              </a:ext>
            </a:extLst>
          </p:cNvPr>
          <p:cNvSpPr>
            <a:spLocks noGrp="1"/>
          </p:cNvSpPr>
          <p:nvPr>
            <p:ph type="pic" sz="quarter" idx="11" hasCustomPrompt="1"/>
          </p:nvPr>
        </p:nvSpPr>
        <p:spPr>
          <a:xfrm>
            <a:off x="5393227" y="-2"/>
            <a:ext cx="3384000" cy="3384000"/>
          </a:xfrm>
        </p:spPr>
        <p:txBody>
          <a:bodyPr>
            <a:normAutofit/>
          </a:bodyPr>
          <a:lstStyle>
            <a:lvl1pPr marL="0" marR="0" indent="0" algn="l" defTabSz="685800" rtl="0" eaLnBrk="1" fontAlgn="auto" latinLnBrk="0" hangingPunct="1">
              <a:lnSpc>
                <a:spcPct val="90000"/>
              </a:lnSpc>
              <a:spcBef>
                <a:spcPts val="750"/>
              </a:spcBef>
              <a:spcAft>
                <a:spcPts val="0"/>
              </a:spcAft>
              <a:buClrTx/>
              <a:buSzPct val="85000"/>
              <a:buFontTx/>
              <a:buNone/>
              <a:tabLst/>
              <a:defRPr sz="1600">
                <a:solidFill>
                  <a:schemeClr val="bg1">
                    <a:lumMod val="65000"/>
                  </a:schemeClr>
                </a:solidFill>
              </a:defRPr>
            </a:lvl1pPr>
          </a:lstStyle>
          <a:p>
            <a:pPr marL="0" marR="0" lvl="0" indent="0" algn="l" defTabSz="685800" rtl="0" eaLnBrk="1" fontAlgn="auto" latinLnBrk="0" hangingPunct="1">
              <a:lnSpc>
                <a:spcPct val="90000"/>
              </a:lnSpc>
              <a:spcBef>
                <a:spcPts val="750"/>
              </a:spcBef>
              <a:spcAft>
                <a:spcPts val="0"/>
              </a:spcAft>
              <a:buClrTx/>
              <a:buSzPct val="85000"/>
              <a:buFontTx/>
              <a:buNone/>
              <a:tabLst/>
              <a:defRPr/>
            </a:pPr>
            <a:r>
              <a:rPr lang="en-US" dirty="0"/>
              <a:t>Click icon to insert photo</a:t>
            </a:r>
          </a:p>
        </p:txBody>
      </p:sp>
      <p:sp>
        <p:nvSpPr>
          <p:cNvPr id="7" name="Picture Placeholder 2">
            <a:extLst>
              <a:ext uri="{FF2B5EF4-FFF2-40B4-BE49-F238E27FC236}">
                <a16:creationId xmlns:a16="http://schemas.microsoft.com/office/drawing/2014/main" id="{E5884E18-154E-3643-986D-93C309E21025}"/>
              </a:ext>
            </a:extLst>
          </p:cNvPr>
          <p:cNvSpPr>
            <a:spLocks noGrp="1"/>
          </p:cNvSpPr>
          <p:nvPr>
            <p:ph type="pic" sz="quarter" idx="12" hasCustomPrompt="1"/>
          </p:nvPr>
        </p:nvSpPr>
        <p:spPr>
          <a:xfrm>
            <a:off x="5390443" y="3484491"/>
            <a:ext cx="3395662" cy="3384000"/>
          </a:xfrm>
        </p:spPr>
        <p:txBody>
          <a:bodyPr>
            <a:normAutofit/>
          </a:bodyPr>
          <a:lstStyle>
            <a:lvl1pPr marL="0" marR="0" indent="0" algn="l" defTabSz="685800" rtl="0" eaLnBrk="1" fontAlgn="auto" latinLnBrk="0" hangingPunct="1">
              <a:lnSpc>
                <a:spcPct val="90000"/>
              </a:lnSpc>
              <a:spcBef>
                <a:spcPts val="750"/>
              </a:spcBef>
              <a:spcAft>
                <a:spcPts val="0"/>
              </a:spcAft>
              <a:buClrTx/>
              <a:buSzPct val="85000"/>
              <a:buFontTx/>
              <a:buNone/>
              <a:tabLst/>
              <a:defRPr sz="1600">
                <a:solidFill>
                  <a:schemeClr val="bg1">
                    <a:lumMod val="65000"/>
                  </a:schemeClr>
                </a:solidFill>
              </a:defRPr>
            </a:lvl1pPr>
          </a:lstStyle>
          <a:p>
            <a:pPr marL="0" marR="0" lvl="0" indent="0" algn="l" defTabSz="685800" rtl="0" eaLnBrk="1" fontAlgn="auto" latinLnBrk="0" hangingPunct="1">
              <a:lnSpc>
                <a:spcPct val="90000"/>
              </a:lnSpc>
              <a:spcBef>
                <a:spcPts val="750"/>
              </a:spcBef>
              <a:spcAft>
                <a:spcPts val="0"/>
              </a:spcAft>
              <a:buClrTx/>
              <a:buSzPct val="85000"/>
              <a:buFontTx/>
              <a:buNone/>
              <a:tabLst/>
              <a:defRPr/>
            </a:pPr>
            <a:r>
              <a:rPr lang="en-US" dirty="0"/>
              <a:t>Click icon to insert photo</a:t>
            </a:r>
          </a:p>
        </p:txBody>
      </p:sp>
    </p:spTree>
    <p:extLst>
      <p:ext uri="{BB962C8B-B14F-4D97-AF65-F5344CB8AC3E}">
        <p14:creationId xmlns:p14="http://schemas.microsoft.com/office/powerpoint/2010/main" val="4189172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696D-4454-864F-8C77-E5D94C161926}"/>
              </a:ext>
            </a:extLst>
          </p:cNvPr>
          <p:cNvSpPr>
            <a:spLocks noGrp="1"/>
          </p:cNvSpPr>
          <p:nvPr>
            <p:ph type="title" hasCustomPrompt="1"/>
          </p:nvPr>
        </p:nvSpPr>
        <p:spPr>
          <a:xfrm>
            <a:off x="792162" y="549275"/>
            <a:ext cx="3433609" cy="942174"/>
          </a:xfrm>
          <a:prstGeom prst="rect">
            <a:avLst/>
          </a:prstGeom>
        </p:spPr>
        <p:txBody>
          <a:bodyPr/>
          <a:lstStyle/>
          <a:p>
            <a:r>
              <a:rPr lang="en-US" dirty="0"/>
              <a:t>Click to </a:t>
            </a:r>
            <a:br>
              <a:rPr lang="en-US" dirty="0"/>
            </a:br>
            <a:r>
              <a:rPr lang="en-US" dirty="0"/>
              <a:t>edit title</a:t>
            </a:r>
          </a:p>
        </p:txBody>
      </p:sp>
      <p:sp>
        <p:nvSpPr>
          <p:cNvPr id="3" name="Content Placeholder 2">
            <a:extLst>
              <a:ext uri="{FF2B5EF4-FFF2-40B4-BE49-F238E27FC236}">
                <a16:creationId xmlns:a16="http://schemas.microsoft.com/office/drawing/2014/main" id="{537BC531-1ECA-174B-AFC7-F2815E722F42}"/>
              </a:ext>
            </a:extLst>
          </p:cNvPr>
          <p:cNvSpPr>
            <a:spLocks noGrp="1"/>
          </p:cNvSpPr>
          <p:nvPr>
            <p:ph idx="1" hasCustomPrompt="1"/>
          </p:nvPr>
        </p:nvSpPr>
        <p:spPr/>
        <p:txBody>
          <a:bodyPr wrap="square"/>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5">
            <a:extLst>
              <a:ext uri="{FF2B5EF4-FFF2-40B4-BE49-F238E27FC236}">
                <a16:creationId xmlns:a16="http://schemas.microsoft.com/office/drawing/2014/main" id="{6A4E5D6C-FE4E-5547-A367-93C8931E4D03}"/>
              </a:ext>
            </a:extLst>
          </p:cNvPr>
          <p:cNvSpPr>
            <a:spLocks noGrp="1"/>
          </p:cNvSpPr>
          <p:nvPr>
            <p:ph type="pic" sz="quarter" idx="10" hasCustomPrompt="1"/>
          </p:nvPr>
        </p:nvSpPr>
        <p:spPr>
          <a:xfrm>
            <a:off x="4705164" y="0"/>
            <a:ext cx="4438835" cy="6858000"/>
          </a:xfrm>
        </p:spPr>
        <p:txBody>
          <a:bodyPr>
            <a:normAutofit/>
          </a:bodyPr>
          <a:lstStyle>
            <a:lvl1pPr>
              <a:defRPr sz="1600">
                <a:solidFill>
                  <a:schemeClr val="bg1">
                    <a:lumMod val="65000"/>
                  </a:schemeClr>
                </a:solidFill>
              </a:defRPr>
            </a:lvl1pPr>
          </a:lstStyle>
          <a:p>
            <a:r>
              <a:rPr lang="en-US" dirty="0"/>
              <a:t>Click icon to insert photo</a:t>
            </a:r>
          </a:p>
        </p:txBody>
      </p:sp>
    </p:spTree>
    <p:extLst>
      <p:ext uri="{BB962C8B-B14F-4D97-AF65-F5344CB8AC3E}">
        <p14:creationId xmlns:p14="http://schemas.microsoft.com/office/powerpoint/2010/main" val="12342099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3E72188-FA48-5044-961B-B7C9F0501CC6}"/>
              </a:ext>
            </a:extLst>
          </p:cNvPr>
          <p:cNvSpPr>
            <a:spLocks noGrp="1"/>
          </p:cNvSpPr>
          <p:nvPr>
            <p:ph type="pic" sz="quarter" idx="10" hasCustomPrompt="1"/>
          </p:nvPr>
        </p:nvSpPr>
        <p:spPr>
          <a:xfrm>
            <a:off x="8876" y="-2"/>
            <a:ext cx="4428000" cy="6858001"/>
          </a:xfrm>
        </p:spPr>
        <p:txBody>
          <a:bodyPr>
            <a:normAutofit/>
          </a:bodyPr>
          <a:lstStyle>
            <a:lvl1pPr>
              <a:defRPr sz="1600">
                <a:solidFill>
                  <a:schemeClr val="bg1">
                    <a:lumMod val="65000"/>
                  </a:schemeClr>
                </a:solidFill>
              </a:defRPr>
            </a:lvl1pPr>
          </a:lstStyle>
          <a:p>
            <a:r>
              <a:rPr lang="en-US" dirty="0"/>
              <a:t>Click icon to insert photo</a:t>
            </a:r>
          </a:p>
        </p:txBody>
      </p:sp>
      <p:sp>
        <p:nvSpPr>
          <p:cNvPr id="3" name="Picture Placeholder 2">
            <a:extLst>
              <a:ext uri="{FF2B5EF4-FFF2-40B4-BE49-F238E27FC236}">
                <a16:creationId xmlns:a16="http://schemas.microsoft.com/office/drawing/2014/main" id="{3E3D15C9-EBC7-A949-ACA5-2F38B8DCE983}"/>
              </a:ext>
            </a:extLst>
          </p:cNvPr>
          <p:cNvSpPr>
            <a:spLocks noGrp="1"/>
          </p:cNvSpPr>
          <p:nvPr>
            <p:ph type="pic" sz="quarter" idx="11" hasCustomPrompt="1"/>
          </p:nvPr>
        </p:nvSpPr>
        <p:spPr>
          <a:xfrm>
            <a:off x="4709650" y="-2"/>
            <a:ext cx="4428000" cy="3384000"/>
          </a:xfrm>
        </p:spPr>
        <p:txBody>
          <a:bodyPr>
            <a:normAutofit/>
          </a:bodyPr>
          <a:lstStyle>
            <a:lvl1pPr marL="0" marR="0" indent="0" algn="l" defTabSz="685800" rtl="0" eaLnBrk="1" fontAlgn="auto" latinLnBrk="0" hangingPunct="1">
              <a:lnSpc>
                <a:spcPct val="90000"/>
              </a:lnSpc>
              <a:spcBef>
                <a:spcPts val="750"/>
              </a:spcBef>
              <a:spcAft>
                <a:spcPts val="0"/>
              </a:spcAft>
              <a:buClrTx/>
              <a:buSzPct val="85000"/>
              <a:buFontTx/>
              <a:buNone/>
              <a:tabLst/>
              <a:defRPr sz="1600">
                <a:solidFill>
                  <a:schemeClr val="bg1">
                    <a:lumMod val="65000"/>
                  </a:schemeClr>
                </a:solidFill>
              </a:defRPr>
            </a:lvl1pPr>
          </a:lstStyle>
          <a:p>
            <a:pPr marL="0" marR="0" lvl="0" indent="0" algn="l" defTabSz="685800" rtl="0" eaLnBrk="1" fontAlgn="auto" latinLnBrk="0" hangingPunct="1">
              <a:lnSpc>
                <a:spcPct val="90000"/>
              </a:lnSpc>
              <a:spcBef>
                <a:spcPts val="750"/>
              </a:spcBef>
              <a:spcAft>
                <a:spcPts val="0"/>
              </a:spcAft>
              <a:buClrTx/>
              <a:buSzPct val="85000"/>
              <a:buFontTx/>
              <a:buNone/>
              <a:tabLst/>
              <a:defRPr/>
            </a:pPr>
            <a:r>
              <a:rPr lang="en-US" dirty="0"/>
              <a:t>Click icon to insert photo</a:t>
            </a:r>
          </a:p>
        </p:txBody>
      </p:sp>
      <p:sp>
        <p:nvSpPr>
          <p:cNvPr id="7" name="Picture Placeholder 2">
            <a:extLst>
              <a:ext uri="{FF2B5EF4-FFF2-40B4-BE49-F238E27FC236}">
                <a16:creationId xmlns:a16="http://schemas.microsoft.com/office/drawing/2014/main" id="{E5884E18-154E-3643-986D-93C309E21025}"/>
              </a:ext>
            </a:extLst>
          </p:cNvPr>
          <p:cNvSpPr>
            <a:spLocks noGrp="1"/>
          </p:cNvSpPr>
          <p:nvPr>
            <p:ph type="pic" sz="quarter" idx="12" hasCustomPrompt="1"/>
          </p:nvPr>
        </p:nvSpPr>
        <p:spPr>
          <a:xfrm>
            <a:off x="4706866" y="3484491"/>
            <a:ext cx="4428000" cy="3384000"/>
          </a:xfrm>
        </p:spPr>
        <p:txBody>
          <a:bodyPr>
            <a:normAutofit/>
          </a:bodyPr>
          <a:lstStyle>
            <a:lvl1pPr marL="0" marR="0" indent="0" algn="l" defTabSz="685800" rtl="0" eaLnBrk="1" fontAlgn="auto" latinLnBrk="0" hangingPunct="1">
              <a:lnSpc>
                <a:spcPct val="90000"/>
              </a:lnSpc>
              <a:spcBef>
                <a:spcPts val="750"/>
              </a:spcBef>
              <a:spcAft>
                <a:spcPts val="0"/>
              </a:spcAft>
              <a:buClrTx/>
              <a:buSzPct val="85000"/>
              <a:buFontTx/>
              <a:buNone/>
              <a:tabLst/>
              <a:defRPr sz="1600">
                <a:solidFill>
                  <a:schemeClr val="bg1">
                    <a:lumMod val="65000"/>
                  </a:schemeClr>
                </a:solidFill>
              </a:defRPr>
            </a:lvl1pPr>
          </a:lstStyle>
          <a:p>
            <a:pPr marL="0" marR="0" lvl="0" indent="0" algn="l" defTabSz="685800" rtl="0" eaLnBrk="1" fontAlgn="auto" latinLnBrk="0" hangingPunct="1">
              <a:lnSpc>
                <a:spcPct val="90000"/>
              </a:lnSpc>
              <a:spcBef>
                <a:spcPts val="750"/>
              </a:spcBef>
              <a:spcAft>
                <a:spcPts val="0"/>
              </a:spcAft>
              <a:buClrTx/>
              <a:buSzPct val="85000"/>
              <a:buFontTx/>
              <a:buNone/>
              <a:tabLst/>
              <a:defRPr/>
            </a:pPr>
            <a:r>
              <a:rPr lang="en-US" dirty="0"/>
              <a:t>Click icon to insert photo</a:t>
            </a:r>
          </a:p>
        </p:txBody>
      </p:sp>
    </p:spTree>
    <p:extLst>
      <p:ext uri="{BB962C8B-B14F-4D97-AF65-F5344CB8AC3E}">
        <p14:creationId xmlns:p14="http://schemas.microsoft.com/office/powerpoint/2010/main" val="17263737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696D-4454-864F-8C77-E5D94C161926}"/>
              </a:ext>
            </a:extLst>
          </p:cNvPr>
          <p:cNvSpPr>
            <a:spLocks noGrp="1"/>
          </p:cNvSpPr>
          <p:nvPr>
            <p:ph type="title" hasCustomPrompt="1"/>
          </p:nvPr>
        </p:nvSpPr>
        <p:spPr>
          <a:xfrm>
            <a:off x="628649" y="549275"/>
            <a:ext cx="7904163" cy="684213"/>
          </a:xfrm>
          <a:prstGeom prst="rect">
            <a:avLst/>
          </a:prstGeom>
        </p:spPr>
        <p:txBody>
          <a:bodyPr/>
          <a:lstStyle/>
          <a:p>
            <a:r>
              <a:rPr lang="en-US" dirty="0"/>
              <a:t>Click to edit title</a:t>
            </a:r>
          </a:p>
        </p:txBody>
      </p:sp>
      <p:sp>
        <p:nvSpPr>
          <p:cNvPr id="3" name="Content Placeholder 2">
            <a:extLst>
              <a:ext uri="{FF2B5EF4-FFF2-40B4-BE49-F238E27FC236}">
                <a16:creationId xmlns:a16="http://schemas.microsoft.com/office/drawing/2014/main" id="{537BC531-1ECA-174B-AFC7-F2815E722F42}"/>
              </a:ext>
            </a:extLst>
          </p:cNvPr>
          <p:cNvSpPr>
            <a:spLocks noGrp="1"/>
          </p:cNvSpPr>
          <p:nvPr>
            <p:ph idx="1" hasCustomPrompt="1"/>
          </p:nvPr>
        </p:nvSpPr>
        <p:spPr/>
        <p:txBody>
          <a:bodyPr wrap="square"/>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5483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E665-0FA3-A64C-B18B-639C1174E995}"/>
              </a:ext>
            </a:extLst>
          </p:cNvPr>
          <p:cNvSpPr>
            <a:spLocks noGrp="1"/>
          </p:cNvSpPr>
          <p:nvPr>
            <p:ph type="title" hasCustomPrompt="1"/>
          </p:nvPr>
        </p:nvSpPr>
        <p:spPr>
          <a:xfrm>
            <a:off x="628649" y="549275"/>
            <a:ext cx="7904163" cy="684213"/>
          </a:xfrm>
          <a:prstGeom prst="rect">
            <a:avLst/>
          </a:prstGeom>
        </p:spPr>
        <p:txBody>
          <a:bodyPr/>
          <a:lstStyle/>
          <a:p>
            <a:r>
              <a:rPr lang="en-US" dirty="0"/>
              <a:t>Click to edit title</a:t>
            </a:r>
          </a:p>
        </p:txBody>
      </p:sp>
      <p:sp>
        <p:nvSpPr>
          <p:cNvPr id="3" name="Content Placeholder 2">
            <a:extLst>
              <a:ext uri="{FF2B5EF4-FFF2-40B4-BE49-F238E27FC236}">
                <a16:creationId xmlns:a16="http://schemas.microsoft.com/office/drawing/2014/main" id="{673998FA-A1C5-2041-9AF5-9A5DE6A948D5}"/>
              </a:ext>
            </a:extLst>
          </p:cNvPr>
          <p:cNvSpPr>
            <a:spLocks noGrp="1"/>
          </p:cNvSpPr>
          <p:nvPr>
            <p:ph sz="half" idx="1" hasCustomPrompt="1"/>
          </p:nvPr>
        </p:nvSpPr>
        <p:spPr>
          <a:xfrm>
            <a:off x="628651" y="1781235"/>
            <a:ext cx="3774672" cy="3660777"/>
          </a:xfrm>
        </p:spPr>
        <p:txBody>
          <a:bodyPr wrap="square"/>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1CEA6B2-E626-204A-B12E-7AD7DAE9E396}"/>
              </a:ext>
            </a:extLst>
          </p:cNvPr>
          <p:cNvSpPr>
            <a:spLocks noGrp="1"/>
          </p:cNvSpPr>
          <p:nvPr>
            <p:ph sz="half" idx="2" hasCustomPrompt="1"/>
          </p:nvPr>
        </p:nvSpPr>
        <p:spPr>
          <a:xfrm>
            <a:off x="4740676" y="1781235"/>
            <a:ext cx="3774673" cy="3660777"/>
          </a:xfrm>
        </p:spPr>
        <p:txBody>
          <a:bodyPr wrap="square"/>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9191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696D-4454-864F-8C77-E5D94C161926}"/>
              </a:ext>
            </a:extLst>
          </p:cNvPr>
          <p:cNvSpPr>
            <a:spLocks noGrp="1"/>
          </p:cNvSpPr>
          <p:nvPr>
            <p:ph type="title" hasCustomPrompt="1"/>
          </p:nvPr>
        </p:nvSpPr>
        <p:spPr>
          <a:xfrm>
            <a:off x="965713" y="908050"/>
            <a:ext cx="7206738" cy="684213"/>
          </a:xfrm>
          <a:prstGeom prst="rect">
            <a:avLst/>
          </a:prstGeom>
        </p:spPr>
        <p:txBody>
          <a:bodyPr/>
          <a:lstStyle/>
          <a:p>
            <a:r>
              <a:rPr lang="en-US" dirty="0"/>
              <a:t>Click to edit title</a:t>
            </a:r>
          </a:p>
        </p:txBody>
      </p:sp>
      <p:sp>
        <p:nvSpPr>
          <p:cNvPr id="3" name="Content Placeholder 2">
            <a:extLst>
              <a:ext uri="{FF2B5EF4-FFF2-40B4-BE49-F238E27FC236}">
                <a16:creationId xmlns:a16="http://schemas.microsoft.com/office/drawing/2014/main" id="{537BC531-1ECA-174B-AFC7-F2815E722F42}"/>
              </a:ext>
            </a:extLst>
          </p:cNvPr>
          <p:cNvSpPr>
            <a:spLocks noGrp="1"/>
          </p:cNvSpPr>
          <p:nvPr>
            <p:ph idx="1" hasCustomPrompt="1"/>
          </p:nvPr>
        </p:nvSpPr>
        <p:spPr>
          <a:xfrm>
            <a:off x="965712" y="1785868"/>
            <a:ext cx="7206738" cy="403846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8155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E665-0FA3-A64C-B18B-639C1174E995}"/>
              </a:ext>
            </a:extLst>
          </p:cNvPr>
          <p:cNvSpPr>
            <a:spLocks noGrp="1"/>
          </p:cNvSpPr>
          <p:nvPr>
            <p:ph type="title" hasCustomPrompt="1"/>
          </p:nvPr>
        </p:nvSpPr>
        <p:spPr>
          <a:xfrm>
            <a:off x="971551" y="908050"/>
            <a:ext cx="7200900" cy="684213"/>
          </a:xfrm>
          <a:prstGeom prst="rect">
            <a:avLst/>
          </a:prstGeom>
        </p:spPr>
        <p:txBody>
          <a:bodyPr/>
          <a:lstStyle/>
          <a:p>
            <a:r>
              <a:rPr lang="en-US" dirty="0"/>
              <a:t>Click to edit title</a:t>
            </a:r>
          </a:p>
        </p:txBody>
      </p:sp>
      <p:sp>
        <p:nvSpPr>
          <p:cNvPr id="3" name="Content Placeholder 2">
            <a:extLst>
              <a:ext uri="{FF2B5EF4-FFF2-40B4-BE49-F238E27FC236}">
                <a16:creationId xmlns:a16="http://schemas.microsoft.com/office/drawing/2014/main" id="{673998FA-A1C5-2041-9AF5-9A5DE6A948D5}"/>
              </a:ext>
            </a:extLst>
          </p:cNvPr>
          <p:cNvSpPr>
            <a:spLocks noGrp="1"/>
          </p:cNvSpPr>
          <p:nvPr>
            <p:ph sz="half" idx="1" hasCustomPrompt="1"/>
          </p:nvPr>
        </p:nvSpPr>
        <p:spPr>
          <a:xfrm>
            <a:off x="966004" y="1781235"/>
            <a:ext cx="3420000" cy="4043095"/>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1CEA6B2-E626-204A-B12E-7AD7DAE9E396}"/>
              </a:ext>
            </a:extLst>
          </p:cNvPr>
          <p:cNvSpPr>
            <a:spLocks noGrp="1"/>
          </p:cNvSpPr>
          <p:nvPr>
            <p:ph sz="half" idx="2" hasCustomPrompt="1"/>
          </p:nvPr>
        </p:nvSpPr>
        <p:spPr>
          <a:xfrm>
            <a:off x="4740677" y="1781235"/>
            <a:ext cx="3420000" cy="4043095"/>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69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696D-4454-864F-8C77-E5D94C161926}"/>
              </a:ext>
            </a:extLst>
          </p:cNvPr>
          <p:cNvSpPr>
            <a:spLocks noGrp="1"/>
          </p:cNvSpPr>
          <p:nvPr>
            <p:ph type="title" hasCustomPrompt="1"/>
          </p:nvPr>
        </p:nvSpPr>
        <p:spPr>
          <a:xfrm>
            <a:off x="628649" y="549275"/>
            <a:ext cx="7904163" cy="684213"/>
          </a:xfrm>
          <a:prstGeom prst="rect">
            <a:avLst/>
          </a:prstGeom>
        </p:spPr>
        <p:txBody>
          <a:bodyPr/>
          <a:lstStyle/>
          <a:p>
            <a:r>
              <a:rPr lang="en-US" dirty="0"/>
              <a:t>Click to edit title</a:t>
            </a:r>
          </a:p>
        </p:txBody>
      </p:sp>
      <p:sp>
        <p:nvSpPr>
          <p:cNvPr id="3" name="Content Placeholder 2">
            <a:extLst>
              <a:ext uri="{FF2B5EF4-FFF2-40B4-BE49-F238E27FC236}">
                <a16:creationId xmlns:a16="http://schemas.microsoft.com/office/drawing/2014/main" id="{537BC531-1ECA-174B-AFC7-F2815E722F42}"/>
              </a:ext>
            </a:extLst>
          </p:cNvPr>
          <p:cNvSpPr>
            <a:spLocks noGrp="1"/>
          </p:cNvSpPr>
          <p:nvPr>
            <p:ph idx="1" hasCustomPrompt="1"/>
          </p:nvPr>
        </p:nvSpPr>
        <p:spPr>
          <a:xfrm>
            <a:off x="628649" y="1785867"/>
            <a:ext cx="7904163" cy="4099543"/>
          </a:xfrm>
        </p:spPr>
        <p:txBody>
          <a:bodyPr wrap="square"/>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900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E665-0FA3-A64C-B18B-639C1174E995}"/>
              </a:ext>
            </a:extLst>
          </p:cNvPr>
          <p:cNvSpPr>
            <a:spLocks noGrp="1"/>
          </p:cNvSpPr>
          <p:nvPr>
            <p:ph type="title" hasCustomPrompt="1"/>
          </p:nvPr>
        </p:nvSpPr>
        <p:spPr>
          <a:xfrm>
            <a:off x="628649" y="549275"/>
            <a:ext cx="7904163" cy="684213"/>
          </a:xfrm>
          <a:prstGeom prst="rect">
            <a:avLst/>
          </a:prstGeom>
        </p:spPr>
        <p:txBody>
          <a:bodyPr/>
          <a:lstStyle/>
          <a:p>
            <a:r>
              <a:rPr lang="en-US" dirty="0"/>
              <a:t>Click to edit title</a:t>
            </a:r>
          </a:p>
        </p:txBody>
      </p:sp>
      <p:sp>
        <p:nvSpPr>
          <p:cNvPr id="3" name="Content Placeholder 2">
            <a:extLst>
              <a:ext uri="{FF2B5EF4-FFF2-40B4-BE49-F238E27FC236}">
                <a16:creationId xmlns:a16="http://schemas.microsoft.com/office/drawing/2014/main" id="{673998FA-A1C5-2041-9AF5-9A5DE6A948D5}"/>
              </a:ext>
            </a:extLst>
          </p:cNvPr>
          <p:cNvSpPr>
            <a:spLocks noGrp="1"/>
          </p:cNvSpPr>
          <p:nvPr>
            <p:ph sz="half" idx="1" hasCustomPrompt="1"/>
          </p:nvPr>
        </p:nvSpPr>
        <p:spPr>
          <a:xfrm>
            <a:off x="628650" y="1775930"/>
            <a:ext cx="3600000" cy="4137853"/>
          </a:xfrm>
        </p:spPr>
        <p:txBody>
          <a:bodyPr/>
          <a:lstStyle>
            <a:lvl1pPr>
              <a:defRPr sz="2400"/>
            </a:lvl1pPr>
            <a:lvl2pPr>
              <a:defRPr sz="2000"/>
            </a:lvl2pPr>
            <a:lvl3pPr>
              <a:defRPr sz="1800"/>
            </a:lvl3pPr>
            <a:lvl5pPr>
              <a:defRPr sz="14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D77A23D4-5643-9343-9BED-91A39E9B276F}"/>
              </a:ext>
            </a:extLst>
          </p:cNvPr>
          <p:cNvSpPr>
            <a:spLocks noGrp="1"/>
          </p:cNvSpPr>
          <p:nvPr>
            <p:ph sz="half" idx="10" hasCustomPrompt="1"/>
          </p:nvPr>
        </p:nvSpPr>
        <p:spPr>
          <a:xfrm>
            <a:off x="4935545" y="1785869"/>
            <a:ext cx="3600000" cy="4137853"/>
          </a:xfrm>
        </p:spPr>
        <p:txBody>
          <a:bodyPr/>
          <a:lstStyle>
            <a:lvl1pPr>
              <a:defRPr sz="2400"/>
            </a:lvl1pPr>
            <a:lvl2pPr>
              <a:defRPr sz="2000"/>
            </a:lvl2pPr>
            <a:lvl3pPr>
              <a:defRPr sz="1800"/>
            </a:lvl3pPr>
            <a:lvl5pPr>
              <a:defRPr sz="14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6548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3E72188-FA48-5044-961B-B7C9F0501CC6}"/>
              </a:ext>
            </a:extLst>
          </p:cNvPr>
          <p:cNvSpPr>
            <a:spLocks noGrp="1"/>
          </p:cNvSpPr>
          <p:nvPr>
            <p:ph type="pic" sz="quarter" idx="10" hasCustomPrompt="1"/>
          </p:nvPr>
        </p:nvSpPr>
        <p:spPr>
          <a:xfrm>
            <a:off x="0" y="0"/>
            <a:ext cx="9144000" cy="6527800"/>
          </a:xfrm>
        </p:spPr>
        <p:txBody>
          <a:bodyPr>
            <a:normAutofit/>
          </a:bodyPr>
          <a:lstStyle>
            <a:lvl1pPr>
              <a:defRPr sz="1600">
                <a:solidFill>
                  <a:schemeClr val="bg1">
                    <a:lumMod val="65000"/>
                  </a:schemeClr>
                </a:solidFill>
              </a:defRPr>
            </a:lvl1pPr>
          </a:lstStyle>
          <a:p>
            <a:r>
              <a:rPr lang="en-US" dirty="0"/>
              <a:t>Click icon to insert photo</a:t>
            </a:r>
          </a:p>
        </p:txBody>
      </p:sp>
    </p:spTree>
    <p:extLst>
      <p:ext uri="{BB962C8B-B14F-4D97-AF65-F5344CB8AC3E}">
        <p14:creationId xmlns:p14="http://schemas.microsoft.com/office/powerpoint/2010/main" val="1766639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3E72188-FA48-5044-961B-B7C9F0501CC6}"/>
              </a:ext>
            </a:extLst>
          </p:cNvPr>
          <p:cNvSpPr>
            <a:spLocks noGrp="1"/>
          </p:cNvSpPr>
          <p:nvPr>
            <p:ph type="pic" sz="quarter" idx="10" hasCustomPrompt="1"/>
          </p:nvPr>
        </p:nvSpPr>
        <p:spPr>
          <a:xfrm>
            <a:off x="0" y="0"/>
            <a:ext cx="5616000" cy="6527800"/>
          </a:xfrm>
        </p:spPr>
        <p:txBody>
          <a:bodyPr>
            <a:normAutofit/>
          </a:bodyPr>
          <a:lstStyle>
            <a:lvl1pPr>
              <a:defRPr sz="1600">
                <a:solidFill>
                  <a:schemeClr val="bg1">
                    <a:lumMod val="65000"/>
                  </a:schemeClr>
                </a:solidFill>
              </a:defRPr>
            </a:lvl1pPr>
          </a:lstStyle>
          <a:p>
            <a:r>
              <a:rPr lang="en-US" dirty="0"/>
              <a:t>Click icon to insert photo</a:t>
            </a:r>
          </a:p>
        </p:txBody>
      </p:sp>
      <p:sp>
        <p:nvSpPr>
          <p:cNvPr id="3" name="Picture Placeholder 2">
            <a:extLst>
              <a:ext uri="{FF2B5EF4-FFF2-40B4-BE49-F238E27FC236}">
                <a16:creationId xmlns:a16="http://schemas.microsoft.com/office/drawing/2014/main" id="{3E3D15C9-EBC7-A949-ACA5-2F38B8DCE983}"/>
              </a:ext>
            </a:extLst>
          </p:cNvPr>
          <p:cNvSpPr>
            <a:spLocks noGrp="1"/>
          </p:cNvSpPr>
          <p:nvPr>
            <p:ph type="pic" sz="quarter" idx="11" hasCustomPrompt="1"/>
          </p:nvPr>
        </p:nvSpPr>
        <p:spPr>
          <a:xfrm>
            <a:off x="5748337" y="-1"/>
            <a:ext cx="3384000" cy="3204000"/>
          </a:xfrm>
        </p:spPr>
        <p:txBody>
          <a:bodyPr>
            <a:normAutofit/>
          </a:bodyPr>
          <a:lstStyle>
            <a:lvl1pPr marL="0" marR="0" indent="0" algn="l" defTabSz="685800" rtl="0" eaLnBrk="1" fontAlgn="auto" latinLnBrk="0" hangingPunct="1">
              <a:lnSpc>
                <a:spcPct val="90000"/>
              </a:lnSpc>
              <a:spcBef>
                <a:spcPts val="750"/>
              </a:spcBef>
              <a:spcAft>
                <a:spcPts val="0"/>
              </a:spcAft>
              <a:buClrTx/>
              <a:buSzPct val="85000"/>
              <a:buFontTx/>
              <a:buNone/>
              <a:tabLst/>
              <a:defRPr sz="1600">
                <a:solidFill>
                  <a:schemeClr val="bg1">
                    <a:lumMod val="65000"/>
                  </a:schemeClr>
                </a:solidFill>
              </a:defRPr>
            </a:lvl1pPr>
          </a:lstStyle>
          <a:p>
            <a:pPr marL="0" marR="0" lvl="0" indent="0" algn="l" defTabSz="685800" rtl="0" eaLnBrk="1" fontAlgn="auto" latinLnBrk="0" hangingPunct="1">
              <a:lnSpc>
                <a:spcPct val="90000"/>
              </a:lnSpc>
              <a:spcBef>
                <a:spcPts val="750"/>
              </a:spcBef>
              <a:spcAft>
                <a:spcPts val="0"/>
              </a:spcAft>
              <a:buClrTx/>
              <a:buSzPct val="85000"/>
              <a:buFontTx/>
              <a:buNone/>
              <a:tabLst/>
              <a:defRPr/>
            </a:pPr>
            <a:r>
              <a:rPr lang="en-US" dirty="0"/>
              <a:t>Click icon to insert photo</a:t>
            </a:r>
          </a:p>
        </p:txBody>
      </p:sp>
      <p:sp>
        <p:nvSpPr>
          <p:cNvPr id="5" name="Picture Placeholder 4">
            <a:extLst>
              <a:ext uri="{FF2B5EF4-FFF2-40B4-BE49-F238E27FC236}">
                <a16:creationId xmlns:a16="http://schemas.microsoft.com/office/drawing/2014/main" id="{5527F89C-5E29-384B-85F8-6FD29D91382B}"/>
              </a:ext>
            </a:extLst>
          </p:cNvPr>
          <p:cNvSpPr>
            <a:spLocks noGrp="1"/>
          </p:cNvSpPr>
          <p:nvPr>
            <p:ph type="pic" sz="quarter" idx="12" hasCustomPrompt="1"/>
          </p:nvPr>
        </p:nvSpPr>
        <p:spPr>
          <a:xfrm>
            <a:off x="5764212" y="3331343"/>
            <a:ext cx="3384000" cy="3204000"/>
          </a:xfrm>
        </p:spPr>
        <p:txBody>
          <a:bodyPr/>
          <a:lstStyle>
            <a:lvl1pPr marL="0" marR="0" indent="0" algn="l" defTabSz="685800" rtl="0" eaLnBrk="1" fontAlgn="auto" latinLnBrk="0" hangingPunct="1">
              <a:lnSpc>
                <a:spcPct val="90000"/>
              </a:lnSpc>
              <a:spcBef>
                <a:spcPts val="750"/>
              </a:spcBef>
              <a:spcAft>
                <a:spcPts val="0"/>
              </a:spcAft>
              <a:buClrTx/>
              <a:buSzPct val="85000"/>
              <a:buFontTx/>
              <a:buNone/>
              <a:tabLst/>
              <a:defRPr sz="1600">
                <a:solidFill>
                  <a:schemeClr val="bg1">
                    <a:lumMod val="65000"/>
                  </a:schemeClr>
                </a:solidFill>
              </a:defRPr>
            </a:lvl1pPr>
          </a:lstStyle>
          <a:p>
            <a:pPr marL="0" marR="0" lvl="0" indent="0" algn="l" defTabSz="685800" rtl="0" eaLnBrk="1" fontAlgn="auto" latinLnBrk="0" hangingPunct="1">
              <a:lnSpc>
                <a:spcPct val="90000"/>
              </a:lnSpc>
              <a:spcBef>
                <a:spcPts val="750"/>
              </a:spcBef>
              <a:spcAft>
                <a:spcPts val="0"/>
              </a:spcAft>
              <a:buClrTx/>
              <a:buSzPct val="85000"/>
              <a:buFontTx/>
              <a:buNone/>
              <a:tabLst/>
              <a:defRPr/>
            </a:pPr>
            <a:r>
              <a:rPr lang="en-US" dirty="0"/>
              <a:t>Click icon to insert photo</a:t>
            </a:r>
          </a:p>
          <a:p>
            <a:endParaRPr lang="en-US" dirty="0"/>
          </a:p>
        </p:txBody>
      </p:sp>
    </p:spTree>
    <p:extLst>
      <p:ext uri="{BB962C8B-B14F-4D97-AF65-F5344CB8AC3E}">
        <p14:creationId xmlns:p14="http://schemas.microsoft.com/office/powerpoint/2010/main" val="2979703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696D-4454-864F-8C77-E5D94C161926}"/>
              </a:ext>
            </a:extLst>
          </p:cNvPr>
          <p:cNvSpPr>
            <a:spLocks noGrp="1"/>
          </p:cNvSpPr>
          <p:nvPr>
            <p:ph type="title" hasCustomPrompt="1"/>
          </p:nvPr>
        </p:nvSpPr>
        <p:spPr>
          <a:xfrm>
            <a:off x="628649" y="549275"/>
            <a:ext cx="7904163" cy="684213"/>
          </a:xfrm>
          <a:prstGeom prst="rect">
            <a:avLst/>
          </a:prstGeom>
        </p:spPr>
        <p:txBody>
          <a:bodyPr/>
          <a:lstStyle/>
          <a:p>
            <a:r>
              <a:rPr lang="en-US" dirty="0"/>
              <a:t>Click to edit title</a:t>
            </a:r>
          </a:p>
        </p:txBody>
      </p:sp>
      <p:sp>
        <p:nvSpPr>
          <p:cNvPr id="3" name="Content Placeholder 2">
            <a:extLst>
              <a:ext uri="{FF2B5EF4-FFF2-40B4-BE49-F238E27FC236}">
                <a16:creationId xmlns:a16="http://schemas.microsoft.com/office/drawing/2014/main" id="{537BC531-1ECA-174B-AFC7-F2815E722F42}"/>
              </a:ext>
            </a:extLst>
          </p:cNvPr>
          <p:cNvSpPr>
            <a:spLocks noGrp="1"/>
          </p:cNvSpPr>
          <p:nvPr>
            <p:ph idx="1" hasCustomPrompt="1"/>
          </p:nvPr>
        </p:nvSpPr>
        <p:spPr>
          <a:xfrm>
            <a:off x="628649" y="1785867"/>
            <a:ext cx="7904163" cy="3958227"/>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1818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E665-0FA3-A64C-B18B-639C1174E995}"/>
              </a:ext>
            </a:extLst>
          </p:cNvPr>
          <p:cNvSpPr>
            <a:spLocks noGrp="1"/>
          </p:cNvSpPr>
          <p:nvPr>
            <p:ph type="title" hasCustomPrompt="1"/>
          </p:nvPr>
        </p:nvSpPr>
        <p:spPr>
          <a:xfrm>
            <a:off x="628649" y="549275"/>
            <a:ext cx="7904163" cy="684213"/>
          </a:xfrm>
          <a:prstGeom prst="rect">
            <a:avLst/>
          </a:prstGeom>
        </p:spPr>
        <p:txBody>
          <a:bodyPr/>
          <a:lstStyle/>
          <a:p>
            <a:r>
              <a:rPr lang="en-US" dirty="0"/>
              <a:t>Click to edit title</a:t>
            </a:r>
          </a:p>
        </p:txBody>
      </p:sp>
      <p:sp>
        <p:nvSpPr>
          <p:cNvPr id="3" name="Content Placeholder 2">
            <a:extLst>
              <a:ext uri="{FF2B5EF4-FFF2-40B4-BE49-F238E27FC236}">
                <a16:creationId xmlns:a16="http://schemas.microsoft.com/office/drawing/2014/main" id="{673998FA-A1C5-2041-9AF5-9A5DE6A948D5}"/>
              </a:ext>
            </a:extLst>
          </p:cNvPr>
          <p:cNvSpPr>
            <a:spLocks noGrp="1"/>
          </p:cNvSpPr>
          <p:nvPr>
            <p:ph sz="half" idx="1" hasCustomPrompt="1"/>
          </p:nvPr>
        </p:nvSpPr>
        <p:spPr>
          <a:xfrm>
            <a:off x="628651" y="1781235"/>
            <a:ext cx="3600000" cy="402936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1CEA6B2-E626-204A-B12E-7AD7DAE9E396}"/>
              </a:ext>
            </a:extLst>
          </p:cNvPr>
          <p:cNvSpPr>
            <a:spLocks noGrp="1"/>
          </p:cNvSpPr>
          <p:nvPr>
            <p:ph sz="half" idx="2" hasCustomPrompt="1"/>
          </p:nvPr>
        </p:nvSpPr>
        <p:spPr>
          <a:xfrm>
            <a:off x="4931869" y="1781235"/>
            <a:ext cx="3600000" cy="402936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5341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3E72188-FA48-5044-961B-B7C9F0501CC6}"/>
              </a:ext>
            </a:extLst>
          </p:cNvPr>
          <p:cNvSpPr>
            <a:spLocks noGrp="1"/>
          </p:cNvSpPr>
          <p:nvPr>
            <p:ph type="pic" sz="quarter" idx="10" hasCustomPrompt="1"/>
          </p:nvPr>
        </p:nvSpPr>
        <p:spPr>
          <a:xfrm>
            <a:off x="0" y="0"/>
            <a:ext cx="9144000" cy="6267635"/>
          </a:xfrm>
        </p:spPr>
        <p:txBody>
          <a:bodyPr>
            <a:normAutofit/>
          </a:bodyPr>
          <a:lstStyle>
            <a:lvl1pPr>
              <a:defRPr sz="1600">
                <a:solidFill>
                  <a:schemeClr val="bg1">
                    <a:lumMod val="65000"/>
                  </a:schemeClr>
                </a:solidFill>
              </a:defRPr>
            </a:lvl1pPr>
          </a:lstStyle>
          <a:p>
            <a:r>
              <a:rPr lang="en-US" dirty="0"/>
              <a:t>Click icon to insert photo</a:t>
            </a:r>
          </a:p>
        </p:txBody>
      </p:sp>
    </p:spTree>
    <p:extLst>
      <p:ext uri="{BB962C8B-B14F-4D97-AF65-F5344CB8AC3E}">
        <p14:creationId xmlns:p14="http://schemas.microsoft.com/office/powerpoint/2010/main" val="1209924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2.jp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theme" Target="../theme/theme5.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2.jpg"/><Relationship Id="rId4" Type="http://schemas.openxmlformats.org/officeDocument/2006/relationships/image" Target="../media/image9.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2.jpg"/><Relationship Id="rId4" Type="http://schemas.openxmlformats.org/officeDocument/2006/relationships/image" Target="../media/image10.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2.jpg"/><Relationship Id="rId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87EFBD-A17E-0346-9DFB-9AF445973540}"/>
              </a:ext>
            </a:extLst>
          </p:cNvPr>
          <p:cNvSpPr>
            <a:spLocks noGrp="1"/>
          </p:cNvSpPr>
          <p:nvPr>
            <p:ph type="body" idx="1"/>
          </p:nvPr>
        </p:nvSpPr>
        <p:spPr>
          <a:xfrm>
            <a:off x="628649" y="1785868"/>
            <a:ext cx="7904163" cy="3611080"/>
          </a:xfrm>
          <a:prstGeom prst="rect">
            <a:avLst/>
          </a:prstGeom>
        </p:spPr>
        <p:txBody>
          <a:bodyPr vert="horz" wrap="square"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429D635-17D5-E14C-A795-7E4A424D2B59}"/>
              </a:ext>
            </a:extLst>
          </p:cNvPr>
          <p:cNvSpPr>
            <a:spLocks noGrp="1"/>
          </p:cNvSpPr>
          <p:nvPr>
            <p:ph type="dt" sz="half" idx="2"/>
          </p:nvPr>
        </p:nvSpPr>
        <p:spPr>
          <a:xfrm>
            <a:off x="6998595" y="6300439"/>
            <a:ext cx="873401" cy="190867"/>
          </a:xfrm>
          <a:prstGeom prst="rect">
            <a:avLst/>
          </a:prstGeom>
        </p:spPr>
        <p:txBody>
          <a:bodyPr vert="horz" wrap="none" lIns="0" tIns="0" rIns="0" bIns="0" rtlCol="0" anchor="b" anchorCtr="0"/>
          <a:lstStyle>
            <a:lvl1pPr algn="r">
              <a:defRPr sz="1000">
                <a:solidFill>
                  <a:schemeClr val="tx2"/>
                </a:solidFill>
              </a:defRPr>
            </a:lvl1pPr>
          </a:lstStyle>
          <a:p>
            <a:fld id="{AC879A7C-ACFF-9743-9232-B25F81E2A560}" type="datetime1">
              <a:rPr lang="en-CA" smtClean="0"/>
              <a:t>2024-11-04</a:t>
            </a:fld>
            <a:endParaRPr lang="en-US" dirty="0"/>
          </a:p>
        </p:txBody>
      </p:sp>
      <p:sp>
        <p:nvSpPr>
          <p:cNvPr id="6" name="Slide Number Placeholder 5">
            <a:extLst>
              <a:ext uri="{FF2B5EF4-FFF2-40B4-BE49-F238E27FC236}">
                <a16:creationId xmlns:a16="http://schemas.microsoft.com/office/drawing/2014/main" id="{F1C16B22-8D71-534F-9A77-9A7ECF23576F}"/>
              </a:ext>
            </a:extLst>
          </p:cNvPr>
          <p:cNvSpPr>
            <a:spLocks noGrp="1"/>
          </p:cNvSpPr>
          <p:nvPr>
            <p:ph type="sldNum" sz="quarter" idx="4"/>
          </p:nvPr>
        </p:nvSpPr>
        <p:spPr>
          <a:xfrm>
            <a:off x="7967179" y="6300439"/>
            <a:ext cx="564045" cy="197306"/>
          </a:xfrm>
          <a:prstGeom prst="rect">
            <a:avLst/>
          </a:prstGeom>
        </p:spPr>
        <p:txBody>
          <a:bodyPr vert="horz" wrap="none" lIns="0" tIns="0" rIns="0" bIns="0" rtlCol="0" anchor="b"/>
          <a:lstStyle>
            <a:lvl1pPr algn="r">
              <a:defRPr sz="1000">
                <a:solidFill>
                  <a:schemeClr val="tx2"/>
                </a:solidFill>
              </a:defRPr>
            </a:lvl1pPr>
          </a:lstStyle>
          <a:p>
            <a:r>
              <a:rPr lang="en-US" dirty="0"/>
              <a:t>|</a:t>
            </a:r>
            <a:fld id="{480B9B7E-F2E9-3646-9A0E-D65304B4FCDA}" type="slidenum">
              <a:rPr lang="en-US" smtClean="0"/>
              <a:pPr/>
              <a:t>‹#›</a:t>
            </a:fld>
            <a:endParaRPr lang="en-US" dirty="0"/>
          </a:p>
        </p:txBody>
      </p:sp>
      <p:pic>
        <p:nvPicPr>
          <p:cNvPr id="7" name="Picture 6">
            <a:extLst>
              <a:ext uri="{FF2B5EF4-FFF2-40B4-BE49-F238E27FC236}">
                <a16:creationId xmlns:a16="http://schemas.microsoft.com/office/drawing/2014/main" id="{29D164CC-AF7C-9B41-A01E-8DA48FEE0F36}"/>
              </a:ext>
            </a:extLst>
          </p:cNvPr>
          <p:cNvPicPr>
            <a:picLocks noChangeAspect="1"/>
          </p:cNvPicPr>
          <p:nvPr userDrawn="1"/>
        </p:nvPicPr>
        <p:blipFill>
          <a:blip r:embed="rId9"/>
          <a:stretch>
            <a:fillRect/>
          </a:stretch>
        </p:blipFill>
        <p:spPr>
          <a:xfrm>
            <a:off x="0" y="-204932"/>
            <a:ext cx="0" cy="0"/>
          </a:xfrm>
          <a:prstGeom prst="rect">
            <a:avLst/>
          </a:prstGeom>
        </p:spPr>
      </p:pic>
      <p:sp>
        <p:nvSpPr>
          <p:cNvPr id="14" name="Title Placeholder 13">
            <a:extLst>
              <a:ext uri="{FF2B5EF4-FFF2-40B4-BE49-F238E27FC236}">
                <a16:creationId xmlns:a16="http://schemas.microsoft.com/office/drawing/2014/main" id="{A67195B9-169A-AF44-BA69-4AC023F418C2}"/>
              </a:ext>
            </a:extLst>
          </p:cNvPr>
          <p:cNvSpPr>
            <a:spLocks noGrp="1"/>
          </p:cNvSpPr>
          <p:nvPr>
            <p:ph type="title"/>
          </p:nvPr>
        </p:nvSpPr>
        <p:spPr>
          <a:xfrm>
            <a:off x="628650" y="549275"/>
            <a:ext cx="7886700" cy="684213"/>
          </a:xfrm>
          <a:prstGeom prst="rect">
            <a:avLst/>
          </a:prstGeom>
        </p:spPr>
        <p:txBody>
          <a:bodyPr vert="horz" lIns="0" tIns="0" rIns="0" bIns="0" rtlCol="0" anchor="t">
            <a:noAutofit/>
          </a:bodyPr>
          <a:lstStyle/>
          <a:p>
            <a:r>
              <a:rPr lang="en-US" dirty="0"/>
              <a:t>Click to edit title</a:t>
            </a:r>
          </a:p>
        </p:txBody>
      </p:sp>
      <p:sp>
        <p:nvSpPr>
          <p:cNvPr id="20" name="Footer Placeholder 19">
            <a:extLst>
              <a:ext uri="{FF2B5EF4-FFF2-40B4-BE49-F238E27FC236}">
                <a16:creationId xmlns:a16="http://schemas.microsoft.com/office/drawing/2014/main" id="{3F84FE75-D3D3-6F4B-A71F-518EBBDB2243}"/>
              </a:ext>
            </a:extLst>
          </p:cNvPr>
          <p:cNvSpPr>
            <a:spLocks noGrp="1"/>
          </p:cNvSpPr>
          <p:nvPr>
            <p:ph type="ftr" sz="quarter" idx="3"/>
          </p:nvPr>
        </p:nvSpPr>
        <p:spPr>
          <a:xfrm>
            <a:off x="628649" y="6318195"/>
            <a:ext cx="5486401" cy="188261"/>
          </a:xfrm>
          <a:prstGeom prst="rect">
            <a:avLst/>
          </a:prstGeom>
        </p:spPr>
        <p:txBody>
          <a:bodyPr vert="horz" lIns="0" tIns="0" rIns="0" bIns="0" rtlCol="0" anchor="ctr"/>
          <a:lstStyle>
            <a:lvl1pPr algn="ctr">
              <a:defRPr sz="1000">
                <a:solidFill>
                  <a:schemeClr val="tx2"/>
                </a:solidFill>
              </a:defRPr>
            </a:lvl1pPr>
          </a:lstStyle>
          <a:p>
            <a:pPr algn="l"/>
            <a:r>
              <a:rPr lang="en-US" dirty="0"/>
              <a:t>Presentation name</a:t>
            </a:r>
          </a:p>
        </p:txBody>
      </p:sp>
    </p:spTree>
    <p:extLst>
      <p:ext uri="{BB962C8B-B14F-4D97-AF65-F5344CB8AC3E}">
        <p14:creationId xmlns:p14="http://schemas.microsoft.com/office/powerpoint/2010/main" val="3204735430"/>
      </p:ext>
    </p:extLst>
  </p:cSld>
  <p:clrMap bg1="lt1" tx1="dk1" bg2="lt2" tx2="dk2" accent1="accent1" accent2="accent2" accent3="accent3" accent4="accent4" accent5="accent5" accent6="accent6" hlink="hlink" folHlink="folHlink"/>
  <p:sldLayoutIdLst>
    <p:sldLayoutId id="2147483671" r:id="rId1"/>
    <p:sldLayoutId id="2147483695" r:id="rId2"/>
    <p:sldLayoutId id="2147483672" r:id="rId3"/>
    <p:sldLayoutId id="2147483674" r:id="rId4"/>
    <p:sldLayoutId id="2147483677" r:id="rId5"/>
    <p:sldLayoutId id="2147483682" r:id="rId6"/>
  </p:sldLayoutIdLst>
  <p:hf hdr="0"/>
  <p:txStyles>
    <p:titleStyle>
      <a:lvl1pPr algn="l" defTabSz="685800" rtl="0" eaLnBrk="1" latinLnBrk="0" hangingPunct="1">
        <a:lnSpc>
          <a:spcPts val="4100"/>
        </a:lnSpc>
        <a:spcBef>
          <a:spcPct val="0"/>
        </a:spcBef>
        <a:buNone/>
        <a:defRPr sz="3800" kern="1200" cap="all" baseline="0">
          <a:solidFill>
            <a:schemeClr val="tx2"/>
          </a:solidFill>
          <a:latin typeface="+mj-lt"/>
          <a:ea typeface="+mj-ea"/>
          <a:cs typeface="+mj-cs"/>
        </a:defRPr>
      </a:lvl1pPr>
    </p:titleStyle>
    <p:bodyStyle>
      <a:lvl1pPr marL="0" indent="0" algn="l" defTabSz="685800" rtl="0" eaLnBrk="1" latinLnBrk="0" hangingPunct="1">
        <a:lnSpc>
          <a:spcPct val="90000"/>
        </a:lnSpc>
        <a:spcBef>
          <a:spcPts val="750"/>
        </a:spcBef>
        <a:buSzPct val="85000"/>
        <a:buFontTx/>
        <a:buNone/>
        <a:tabLst/>
        <a:defRPr sz="2400" b="0" i="0" kern="1200">
          <a:solidFill>
            <a:schemeClr val="tx2"/>
          </a:solidFill>
          <a:latin typeface="Calibri Light" panose="020F0302020204030204" pitchFamily="34" charset="0"/>
          <a:ea typeface="+mn-ea"/>
          <a:cs typeface="Calibri Light" panose="020F0302020204030204" pitchFamily="34" charset="0"/>
        </a:defRPr>
      </a:lvl1pPr>
      <a:lvl2pPr marL="488950" indent="-174625" algn="l" defTabSz="685800" rtl="0" eaLnBrk="1" latinLnBrk="0" hangingPunct="1">
        <a:lnSpc>
          <a:spcPct val="90000"/>
        </a:lnSpc>
        <a:spcBef>
          <a:spcPts val="375"/>
        </a:spcBef>
        <a:buSzPct val="85000"/>
        <a:buFont typeface="Wingdings" pitchFamily="2" charset="2"/>
        <a:buChar char="§"/>
        <a:tabLst/>
        <a:defRPr sz="2000" b="0" i="0" kern="1200">
          <a:solidFill>
            <a:schemeClr val="tx2"/>
          </a:solidFill>
          <a:latin typeface="Calibri Light" panose="020F0302020204030204" pitchFamily="34" charset="0"/>
          <a:ea typeface="+mn-ea"/>
          <a:cs typeface="Calibri Light" panose="020F0302020204030204" pitchFamily="34" charset="0"/>
        </a:defRPr>
      </a:lvl2pPr>
      <a:lvl3pPr marL="757238" indent="-134938" algn="l" defTabSz="685800" rtl="0" eaLnBrk="1" latinLnBrk="0" hangingPunct="1">
        <a:lnSpc>
          <a:spcPct val="90000"/>
        </a:lnSpc>
        <a:spcBef>
          <a:spcPts val="375"/>
        </a:spcBef>
        <a:buSzPct val="85000"/>
        <a:buFont typeface="Wingdings" pitchFamily="2" charset="2"/>
        <a:buChar char="§"/>
        <a:tabLst/>
        <a:defRPr sz="1800" b="0" i="0" kern="1200">
          <a:solidFill>
            <a:schemeClr val="tx2"/>
          </a:solidFill>
          <a:latin typeface="Calibri Light" panose="020F0302020204030204" pitchFamily="34" charset="0"/>
          <a:ea typeface="+mn-ea"/>
          <a:cs typeface="Calibri Light" panose="020F0302020204030204" pitchFamily="34" charset="0"/>
        </a:defRPr>
      </a:lvl3pPr>
      <a:lvl4pPr marL="1023938" indent="-133350" algn="l" defTabSz="685800" rtl="0" eaLnBrk="1" latinLnBrk="0" hangingPunct="1">
        <a:lnSpc>
          <a:spcPct val="90000"/>
        </a:lnSpc>
        <a:spcBef>
          <a:spcPts val="375"/>
        </a:spcBef>
        <a:buSzPct val="85000"/>
        <a:buFont typeface="Wingdings" pitchFamily="2" charset="2"/>
        <a:buChar char="§"/>
        <a:tabLst/>
        <a:defRPr sz="1600" b="0" i="0" kern="1200">
          <a:solidFill>
            <a:schemeClr val="tx2"/>
          </a:solidFill>
          <a:latin typeface="Calibri Light" panose="020F0302020204030204" pitchFamily="34" charset="0"/>
          <a:ea typeface="+mn-ea"/>
          <a:cs typeface="Calibri Light" panose="020F0302020204030204" pitchFamily="34" charset="0"/>
        </a:defRPr>
      </a:lvl4pPr>
      <a:lvl5pPr marL="1246188" indent="-134938" algn="l" defTabSz="685800" rtl="0" eaLnBrk="1" latinLnBrk="0" hangingPunct="1">
        <a:lnSpc>
          <a:spcPct val="90000"/>
        </a:lnSpc>
        <a:spcBef>
          <a:spcPts val="375"/>
        </a:spcBef>
        <a:buSzPct val="85000"/>
        <a:buFont typeface="Wingdings" pitchFamily="2" charset="2"/>
        <a:buChar char="§"/>
        <a:tabLst/>
        <a:defRPr sz="1400" b="0" i="0" kern="1200">
          <a:solidFill>
            <a:schemeClr val="tx2"/>
          </a:solidFill>
          <a:latin typeface="Calibri Light" panose="020F0302020204030204" pitchFamily="34" charset="0"/>
          <a:ea typeface="+mn-ea"/>
          <a:cs typeface="Calibri Light" panose="020F03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346">
          <p15:clr>
            <a:srgbClr val="F26B43"/>
          </p15:clr>
        </p15:guide>
        <p15:guide id="4" orient="horz" pos="4065">
          <p15:clr>
            <a:srgbClr val="F26B43"/>
          </p15:clr>
        </p15:guide>
        <p15:guide id="5" pos="385">
          <p15:clr>
            <a:srgbClr val="F26B43"/>
          </p15:clr>
        </p15:guide>
        <p15:guide id="6" pos="5375">
          <p15:clr>
            <a:srgbClr val="F26B43"/>
          </p15:clr>
        </p15:guide>
        <p15:guide id="7" orient="horz" pos="777">
          <p15:clr>
            <a:srgbClr val="F26B43"/>
          </p15:clr>
        </p15:guide>
        <p15:guide id="8" orient="horz" pos="111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87EFBD-A17E-0346-9DFB-9AF445973540}"/>
              </a:ext>
            </a:extLst>
          </p:cNvPr>
          <p:cNvSpPr>
            <a:spLocks noGrp="1"/>
          </p:cNvSpPr>
          <p:nvPr>
            <p:ph type="body" idx="1"/>
          </p:nvPr>
        </p:nvSpPr>
        <p:spPr>
          <a:xfrm>
            <a:off x="628649" y="1785868"/>
            <a:ext cx="7904163" cy="3611080"/>
          </a:xfrm>
          <a:prstGeom prst="rect">
            <a:avLst/>
          </a:prstGeom>
        </p:spPr>
        <p:txBody>
          <a:bodyPr vert="horz" wrap="square"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429D635-17D5-E14C-A795-7E4A424D2B59}"/>
              </a:ext>
            </a:extLst>
          </p:cNvPr>
          <p:cNvSpPr>
            <a:spLocks noGrp="1"/>
          </p:cNvSpPr>
          <p:nvPr>
            <p:ph type="dt" sz="half" idx="2"/>
          </p:nvPr>
        </p:nvSpPr>
        <p:spPr>
          <a:xfrm>
            <a:off x="6998595" y="5980842"/>
            <a:ext cx="873401" cy="190867"/>
          </a:xfrm>
          <a:prstGeom prst="rect">
            <a:avLst/>
          </a:prstGeom>
        </p:spPr>
        <p:txBody>
          <a:bodyPr vert="horz" wrap="none" lIns="0" tIns="0" rIns="0" bIns="0" rtlCol="0" anchor="b" anchorCtr="0"/>
          <a:lstStyle>
            <a:lvl1pPr algn="r">
              <a:defRPr sz="1000">
                <a:solidFill>
                  <a:schemeClr val="tx2"/>
                </a:solidFill>
              </a:defRPr>
            </a:lvl1pPr>
          </a:lstStyle>
          <a:p>
            <a:fld id="{AC879A7C-ACFF-9743-9232-B25F81E2A560}" type="datetime1">
              <a:rPr lang="en-CA" smtClean="0"/>
              <a:t>2024-11-04</a:t>
            </a:fld>
            <a:endParaRPr lang="en-US" dirty="0"/>
          </a:p>
        </p:txBody>
      </p:sp>
      <p:sp>
        <p:nvSpPr>
          <p:cNvPr id="6" name="Slide Number Placeholder 5">
            <a:extLst>
              <a:ext uri="{FF2B5EF4-FFF2-40B4-BE49-F238E27FC236}">
                <a16:creationId xmlns:a16="http://schemas.microsoft.com/office/drawing/2014/main" id="{F1C16B22-8D71-534F-9A77-9A7ECF23576F}"/>
              </a:ext>
            </a:extLst>
          </p:cNvPr>
          <p:cNvSpPr>
            <a:spLocks noGrp="1"/>
          </p:cNvSpPr>
          <p:nvPr>
            <p:ph type="sldNum" sz="quarter" idx="4"/>
          </p:nvPr>
        </p:nvSpPr>
        <p:spPr>
          <a:xfrm>
            <a:off x="7967179" y="5980842"/>
            <a:ext cx="564045" cy="197306"/>
          </a:xfrm>
          <a:prstGeom prst="rect">
            <a:avLst/>
          </a:prstGeom>
        </p:spPr>
        <p:txBody>
          <a:bodyPr vert="horz" wrap="none" lIns="0" tIns="0" rIns="0" bIns="0" rtlCol="0" anchor="b"/>
          <a:lstStyle>
            <a:lvl1pPr algn="r">
              <a:defRPr sz="1000">
                <a:solidFill>
                  <a:schemeClr val="tx2"/>
                </a:solidFill>
              </a:defRPr>
            </a:lvl1pPr>
          </a:lstStyle>
          <a:p>
            <a:r>
              <a:rPr lang="en-US" dirty="0"/>
              <a:t>|</a:t>
            </a:r>
            <a:fld id="{480B9B7E-F2E9-3646-9A0E-D65304B4FCDA}" type="slidenum">
              <a:rPr lang="en-US" smtClean="0"/>
              <a:pPr/>
              <a:t>‹#›</a:t>
            </a:fld>
            <a:endParaRPr lang="en-US" dirty="0"/>
          </a:p>
        </p:txBody>
      </p:sp>
      <p:pic>
        <p:nvPicPr>
          <p:cNvPr id="7" name="Picture 6">
            <a:extLst>
              <a:ext uri="{FF2B5EF4-FFF2-40B4-BE49-F238E27FC236}">
                <a16:creationId xmlns:a16="http://schemas.microsoft.com/office/drawing/2014/main" id="{29D164CC-AF7C-9B41-A01E-8DA48FEE0F36}"/>
              </a:ext>
            </a:extLst>
          </p:cNvPr>
          <p:cNvPicPr>
            <a:picLocks noChangeAspect="1"/>
          </p:cNvPicPr>
          <p:nvPr userDrawn="1"/>
        </p:nvPicPr>
        <p:blipFill>
          <a:blip r:embed="rId7"/>
          <a:stretch>
            <a:fillRect/>
          </a:stretch>
        </p:blipFill>
        <p:spPr>
          <a:xfrm>
            <a:off x="0" y="-204932"/>
            <a:ext cx="0" cy="0"/>
          </a:xfrm>
          <a:prstGeom prst="rect">
            <a:avLst/>
          </a:prstGeom>
        </p:spPr>
      </p:pic>
      <p:sp>
        <p:nvSpPr>
          <p:cNvPr id="14" name="Title Placeholder 13">
            <a:extLst>
              <a:ext uri="{FF2B5EF4-FFF2-40B4-BE49-F238E27FC236}">
                <a16:creationId xmlns:a16="http://schemas.microsoft.com/office/drawing/2014/main" id="{A67195B9-169A-AF44-BA69-4AC023F418C2}"/>
              </a:ext>
            </a:extLst>
          </p:cNvPr>
          <p:cNvSpPr>
            <a:spLocks noGrp="1"/>
          </p:cNvSpPr>
          <p:nvPr>
            <p:ph type="title"/>
          </p:nvPr>
        </p:nvSpPr>
        <p:spPr>
          <a:xfrm>
            <a:off x="616296" y="554977"/>
            <a:ext cx="7886700" cy="658633"/>
          </a:xfrm>
          <a:prstGeom prst="rect">
            <a:avLst/>
          </a:prstGeom>
        </p:spPr>
        <p:txBody>
          <a:bodyPr vert="horz" wrap="square" lIns="0" tIns="0" rIns="0" bIns="0" rtlCol="0" anchor="t">
            <a:noAutofit/>
          </a:bodyPr>
          <a:lstStyle/>
          <a:p>
            <a:r>
              <a:rPr lang="en-US" dirty="0"/>
              <a:t>Click to edit title</a:t>
            </a:r>
          </a:p>
        </p:txBody>
      </p:sp>
      <p:sp>
        <p:nvSpPr>
          <p:cNvPr id="20" name="Footer Placeholder 19">
            <a:extLst>
              <a:ext uri="{FF2B5EF4-FFF2-40B4-BE49-F238E27FC236}">
                <a16:creationId xmlns:a16="http://schemas.microsoft.com/office/drawing/2014/main" id="{3F84FE75-D3D3-6F4B-A71F-518EBBDB2243}"/>
              </a:ext>
            </a:extLst>
          </p:cNvPr>
          <p:cNvSpPr>
            <a:spLocks noGrp="1"/>
          </p:cNvSpPr>
          <p:nvPr>
            <p:ph type="ftr" sz="quarter" idx="3"/>
          </p:nvPr>
        </p:nvSpPr>
        <p:spPr>
          <a:xfrm>
            <a:off x="628649" y="5998598"/>
            <a:ext cx="5486401" cy="188261"/>
          </a:xfrm>
          <a:prstGeom prst="rect">
            <a:avLst/>
          </a:prstGeom>
        </p:spPr>
        <p:txBody>
          <a:bodyPr vert="horz" lIns="0" tIns="0" rIns="0" bIns="0" rtlCol="0" anchor="ctr"/>
          <a:lstStyle>
            <a:lvl1pPr algn="ctr">
              <a:defRPr sz="1000">
                <a:solidFill>
                  <a:schemeClr val="tx2"/>
                </a:solidFill>
              </a:defRPr>
            </a:lvl1pPr>
          </a:lstStyle>
          <a:p>
            <a:pPr algn="l"/>
            <a:r>
              <a:rPr lang="en-US" dirty="0"/>
              <a:t>Presentation name</a:t>
            </a:r>
          </a:p>
        </p:txBody>
      </p:sp>
    </p:spTree>
    <p:extLst>
      <p:ext uri="{BB962C8B-B14F-4D97-AF65-F5344CB8AC3E}">
        <p14:creationId xmlns:p14="http://schemas.microsoft.com/office/powerpoint/2010/main" val="428189911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p:hf hdr="0"/>
  <p:txStyles>
    <p:titleStyle>
      <a:lvl1pPr algn="l" defTabSz="685800" rtl="0" eaLnBrk="1" latinLnBrk="0" hangingPunct="1">
        <a:lnSpc>
          <a:spcPts val="4100"/>
        </a:lnSpc>
        <a:spcBef>
          <a:spcPct val="0"/>
        </a:spcBef>
        <a:buNone/>
        <a:defRPr sz="3800" kern="1200" cap="all" baseline="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SzPct val="85000"/>
        <a:buFontTx/>
        <a:buNone/>
        <a:tabLst/>
        <a:defRPr sz="2400" b="0" i="0" kern="1200">
          <a:solidFill>
            <a:schemeClr val="tx2"/>
          </a:solidFill>
          <a:latin typeface="Calibri Light" panose="020F0302020204030204" pitchFamily="34" charset="0"/>
          <a:ea typeface="+mn-ea"/>
          <a:cs typeface="Calibri Light" panose="020F0302020204030204" pitchFamily="34" charset="0"/>
        </a:defRPr>
      </a:lvl1pPr>
      <a:lvl2pPr marL="488950" indent="-174625" algn="l" defTabSz="685800" rtl="0" eaLnBrk="1" latinLnBrk="0" hangingPunct="1">
        <a:lnSpc>
          <a:spcPct val="90000"/>
        </a:lnSpc>
        <a:spcBef>
          <a:spcPts val="375"/>
        </a:spcBef>
        <a:buSzPct val="85000"/>
        <a:buFont typeface="Wingdings" pitchFamily="2" charset="2"/>
        <a:buChar char="§"/>
        <a:tabLst/>
        <a:defRPr sz="2000" b="0" i="0" kern="1200">
          <a:solidFill>
            <a:schemeClr val="tx2"/>
          </a:solidFill>
          <a:latin typeface="Calibri Light" panose="020F0302020204030204" pitchFamily="34" charset="0"/>
          <a:ea typeface="+mn-ea"/>
          <a:cs typeface="Calibri Light" panose="020F0302020204030204" pitchFamily="34" charset="0"/>
        </a:defRPr>
      </a:lvl2pPr>
      <a:lvl3pPr marL="757238" indent="-134938" algn="l" defTabSz="685800" rtl="0" eaLnBrk="1" latinLnBrk="0" hangingPunct="1">
        <a:lnSpc>
          <a:spcPct val="90000"/>
        </a:lnSpc>
        <a:spcBef>
          <a:spcPts val="375"/>
        </a:spcBef>
        <a:buSzPct val="85000"/>
        <a:buFont typeface="Wingdings" pitchFamily="2" charset="2"/>
        <a:buChar char="§"/>
        <a:tabLst/>
        <a:defRPr sz="1800" b="0" i="0" kern="1200">
          <a:solidFill>
            <a:schemeClr val="tx2"/>
          </a:solidFill>
          <a:latin typeface="Calibri Light" panose="020F0302020204030204" pitchFamily="34" charset="0"/>
          <a:ea typeface="+mn-ea"/>
          <a:cs typeface="Calibri Light" panose="020F0302020204030204" pitchFamily="34" charset="0"/>
        </a:defRPr>
      </a:lvl3pPr>
      <a:lvl4pPr marL="1023938" indent="-133350" algn="l" defTabSz="685800" rtl="0" eaLnBrk="1" latinLnBrk="0" hangingPunct="1">
        <a:lnSpc>
          <a:spcPct val="90000"/>
        </a:lnSpc>
        <a:spcBef>
          <a:spcPts val="375"/>
        </a:spcBef>
        <a:buSzPct val="85000"/>
        <a:buFont typeface="Wingdings" pitchFamily="2" charset="2"/>
        <a:buChar char="§"/>
        <a:tabLst/>
        <a:defRPr sz="1600" b="0" i="0" kern="1200">
          <a:solidFill>
            <a:schemeClr val="tx2"/>
          </a:solidFill>
          <a:latin typeface="Calibri Light" panose="020F0302020204030204" pitchFamily="34" charset="0"/>
          <a:ea typeface="+mn-ea"/>
          <a:cs typeface="Calibri Light" panose="020F0302020204030204" pitchFamily="34" charset="0"/>
        </a:defRPr>
      </a:lvl4pPr>
      <a:lvl5pPr marL="1246188" indent="-134938" algn="l" defTabSz="685800" rtl="0" eaLnBrk="1" latinLnBrk="0" hangingPunct="1">
        <a:lnSpc>
          <a:spcPct val="90000"/>
        </a:lnSpc>
        <a:spcBef>
          <a:spcPts val="375"/>
        </a:spcBef>
        <a:buSzPct val="85000"/>
        <a:buFont typeface="Wingdings" pitchFamily="2" charset="2"/>
        <a:buChar char="§"/>
        <a:tabLst/>
        <a:defRPr sz="1400" b="0" i="0" kern="1200">
          <a:solidFill>
            <a:schemeClr val="tx2"/>
          </a:solidFill>
          <a:latin typeface="Calibri Light" panose="020F0302020204030204" pitchFamily="34" charset="0"/>
          <a:ea typeface="+mn-ea"/>
          <a:cs typeface="Calibri Light" panose="020F03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346" userDrawn="1">
          <p15:clr>
            <a:srgbClr val="F26B43"/>
          </p15:clr>
        </p15:guide>
        <p15:guide id="4" orient="horz" pos="3861" userDrawn="1">
          <p15:clr>
            <a:srgbClr val="F26B43"/>
          </p15:clr>
        </p15:guide>
        <p15:guide id="5" pos="385" userDrawn="1">
          <p15:clr>
            <a:srgbClr val="F26B43"/>
          </p15:clr>
        </p15:guide>
        <p15:guide id="6" pos="5375" userDrawn="1">
          <p15:clr>
            <a:srgbClr val="F26B43"/>
          </p15:clr>
        </p15:guide>
        <p15:guide id="7" orient="horz" pos="777" userDrawn="1">
          <p15:clr>
            <a:srgbClr val="F26B43"/>
          </p15:clr>
        </p15:guide>
        <p15:guide id="8" orient="horz" pos="111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87EFBD-A17E-0346-9DFB-9AF445973540}"/>
              </a:ext>
            </a:extLst>
          </p:cNvPr>
          <p:cNvSpPr>
            <a:spLocks noGrp="1"/>
          </p:cNvSpPr>
          <p:nvPr>
            <p:ph type="body" idx="1"/>
          </p:nvPr>
        </p:nvSpPr>
        <p:spPr>
          <a:xfrm>
            <a:off x="628649" y="1785868"/>
            <a:ext cx="7904163" cy="3611080"/>
          </a:xfrm>
          <a:prstGeom prst="rect">
            <a:avLst/>
          </a:prstGeom>
        </p:spPr>
        <p:txBody>
          <a:bodyPr vert="horz" wrap="square"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429D635-17D5-E14C-A795-7E4A424D2B59}"/>
              </a:ext>
            </a:extLst>
          </p:cNvPr>
          <p:cNvSpPr>
            <a:spLocks noGrp="1"/>
          </p:cNvSpPr>
          <p:nvPr>
            <p:ph type="dt" sz="half" idx="2"/>
          </p:nvPr>
        </p:nvSpPr>
        <p:spPr>
          <a:xfrm>
            <a:off x="6998595" y="5980842"/>
            <a:ext cx="873401" cy="190867"/>
          </a:xfrm>
          <a:prstGeom prst="rect">
            <a:avLst/>
          </a:prstGeom>
        </p:spPr>
        <p:txBody>
          <a:bodyPr vert="horz" wrap="none" lIns="0" tIns="0" rIns="0" bIns="0" rtlCol="0" anchor="b" anchorCtr="0"/>
          <a:lstStyle>
            <a:lvl1pPr algn="r">
              <a:defRPr sz="1000">
                <a:solidFill>
                  <a:schemeClr val="tx2"/>
                </a:solidFill>
              </a:defRPr>
            </a:lvl1pPr>
          </a:lstStyle>
          <a:p>
            <a:fld id="{AC879A7C-ACFF-9743-9232-B25F81E2A560}" type="datetime1">
              <a:rPr lang="en-CA" smtClean="0"/>
              <a:t>2024-11-04</a:t>
            </a:fld>
            <a:endParaRPr lang="en-US" dirty="0"/>
          </a:p>
        </p:txBody>
      </p:sp>
      <p:sp>
        <p:nvSpPr>
          <p:cNvPr id="6" name="Slide Number Placeholder 5">
            <a:extLst>
              <a:ext uri="{FF2B5EF4-FFF2-40B4-BE49-F238E27FC236}">
                <a16:creationId xmlns:a16="http://schemas.microsoft.com/office/drawing/2014/main" id="{F1C16B22-8D71-534F-9A77-9A7ECF23576F}"/>
              </a:ext>
            </a:extLst>
          </p:cNvPr>
          <p:cNvSpPr>
            <a:spLocks noGrp="1"/>
          </p:cNvSpPr>
          <p:nvPr>
            <p:ph type="sldNum" sz="quarter" idx="4"/>
          </p:nvPr>
        </p:nvSpPr>
        <p:spPr>
          <a:xfrm>
            <a:off x="7967179" y="5980842"/>
            <a:ext cx="564045" cy="197306"/>
          </a:xfrm>
          <a:prstGeom prst="rect">
            <a:avLst/>
          </a:prstGeom>
        </p:spPr>
        <p:txBody>
          <a:bodyPr vert="horz" wrap="none" lIns="0" tIns="0" rIns="0" bIns="0" rtlCol="0" anchor="b"/>
          <a:lstStyle>
            <a:lvl1pPr algn="r">
              <a:defRPr sz="1000">
                <a:solidFill>
                  <a:schemeClr val="tx2"/>
                </a:solidFill>
              </a:defRPr>
            </a:lvl1pPr>
          </a:lstStyle>
          <a:p>
            <a:r>
              <a:rPr lang="en-US" dirty="0"/>
              <a:t>|</a:t>
            </a:r>
            <a:fld id="{480B9B7E-F2E9-3646-9A0E-D65304B4FCDA}" type="slidenum">
              <a:rPr lang="en-US" smtClean="0"/>
              <a:pPr/>
              <a:t>‹#›</a:t>
            </a:fld>
            <a:endParaRPr lang="en-US" dirty="0"/>
          </a:p>
        </p:txBody>
      </p:sp>
      <p:pic>
        <p:nvPicPr>
          <p:cNvPr id="7" name="Picture 6">
            <a:extLst>
              <a:ext uri="{FF2B5EF4-FFF2-40B4-BE49-F238E27FC236}">
                <a16:creationId xmlns:a16="http://schemas.microsoft.com/office/drawing/2014/main" id="{29D164CC-AF7C-9B41-A01E-8DA48FEE0F36}"/>
              </a:ext>
            </a:extLst>
          </p:cNvPr>
          <p:cNvPicPr>
            <a:picLocks noChangeAspect="1"/>
          </p:cNvPicPr>
          <p:nvPr userDrawn="1"/>
        </p:nvPicPr>
        <p:blipFill>
          <a:blip r:embed="rId7"/>
          <a:stretch>
            <a:fillRect/>
          </a:stretch>
        </p:blipFill>
        <p:spPr>
          <a:xfrm>
            <a:off x="0" y="-204932"/>
            <a:ext cx="0" cy="0"/>
          </a:xfrm>
          <a:prstGeom prst="rect">
            <a:avLst/>
          </a:prstGeom>
        </p:spPr>
      </p:pic>
      <p:sp>
        <p:nvSpPr>
          <p:cNvPr id="14" name="Title Placeholder 13">
            <a:extLst>
              <a:ext uri="{FF2B5EF4-FFF2-40B4-BE49-F238E27FC236}">
                <a16:creationId xmlns:a16="http://schemas.microsoft.com/office/drawing/2014/main" id="{A67195B9-169A-AF44-BA69-4AC023F418C2}"/>
              </a:ext>
            </a:extLst>
          </p:cNvPr>
          <p:cNvSpPr>
            <a:spLocks noGrp="1"/>
          </p:cNvSpPr>
          <p:nvPr>
            <p:ph type="title"/>
          </p:nvPr>
        </p:nvSpPr>
        <p:spPr>
          <a:xfrm>
            <a:off x="646113" y="574855"/>
            <a:ext cx="7886700" cy="658633"/>
          </a:xfrm>
          <a:prstGeom prst="rect">
            <a:avLst/>
          </a:prstGeom>
        </p:spPr>
        <p:txBody>
          <a:bodyPr vert="horz" wrap="square" lIns="0" tIns="0" rIns="0" bIns="0" rtlCol="0" anchor="t">
            <a:noAutofit/>
          </a:bodyPr>
          <a:lstStyle/>
          <a:p>
            <a:r>
              <a:rPr lang="en-US" dirty="0"/>
              <a:t>Click to edit title</a:t>
            </a:r>
          </a:p>
        </p:txBody>
      </p:sp>
      <p:sp>
        <p:nvSpPr>
          <p:cNvPr id="20" name="Footer Placeholder 19">
            <a:extLst>
              <a:ext uri="{FF2B5EF4-FFF2-40B4-BE49-F238E27FC236}">
                <a16:creationId xmlns:a16="http://schemas.microsoft.com/office/drawing/2014/main" id="{3F84FE75-D3D3-6F4B-A71F-518EBBDB2243}"/>
              </a:ext>
            </a:extLst>
          </p:cNvPr>
          <p:cNvSpPr>
            <a:spLocks noGrp="1"/>
          </p:cNvSpPr>
          <p:nvPr>
            <p:ph type="ftr" sz="quarter" idx="3"/>
          </p:nvPr>
        </p:nvSpPr>
        <p:spPr>
          <a:xfrm>
            <a:off x="628649" y="5998598"/>
            <a:ext cx="5486401" cy="188261"/>
          </a:xfrm>
          <a:prstGeom prst="rect">
            <a:avLst/>
          </a:prstGeom>
        </p:spPr>
        <p:txBody>
          <a:bodyPr vert="horz" lIns="0" tIns="0" rIns="0" bIns="0" rtlCol="0" anchor="ctr"/>
          <a:lstStyle>
            <a:lvl1pPr algn="ctr">
              <a:defRPr sz="1000">
                <a:solidFill>
                  <a:schemeClr val="tx2"/>
                </a:solidFill>
              </a:defRPr>
            </a:lvl1pPr>
          </a:lstStyle>
          <a:p>
            <a:pPr algn="l"/>
            <a:r>
              <a:rPr lang="en-US" dirty="0"/>
              <a:t>Presentation name</a:t>
            </a:r>
          </a:p>
        </p:txBody>
      </p:sp>
    </p:spTree>
    <p:extLst>
      <p:ext uri="{BB962C8B-B14F-4D97-AF65-F5344CB8AC3E}">
        <p14:creationId xmlns:p14="http://schemas.microsoft.com/office/powerpoint/2010/main" val="38318073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hf hdr="0"/>
  <p:txStyles>
    <p:titleStyle>
      <a:lvl1pPr algn="l" defTabSz="685800" rtl="0" eaLnBrk="1" latinLnBrk="0" hangingPunct="1">
        <a:lnSpc>
          <a:spcPts val="4100"/>
        </a:lnSpc>
        <a:spcBef>
          <a:spcPct val="0"/>
        </a:spcBef>
        <a:buNone/>
        <a:defRPr sz="3600" kern="1200" cap="all" baseline="0">
          <a:solidFill>
            <a:schemeClr val="tx2"/>
          </a:solidFill>
          <a:latin typeface="+mj-lt"/>
          <a:ea typeface="+mj-ea"/>
          <a:cs typeface="+mj-cs"/>
        </a:defRPr>
      </a:lvl1pPr>
    </p:titleStyle>
    <p:bodyStyle>
      <a:lvl1pPr marL="0" indent="0" algn="l" defTabSz="685800" rtl="0" eaLnBrk="1" latinLnBrk="0" hangingPunct="1">
        <a:lnSpc>
          <a:spcPct val="90000"/>
        </a:lnSpc>
        <a:spcBef>
          <a:spcPts val="750"/>
        </a:spcBef>
        <a:buSzPct val="85000"/>
        <a:buFontTx/>
        <a:buNone/>
        <a:tabLst/>
        <a:defRPr sz="2400" b="0" i="0" kern="1200">
          <a:solidFill>
            <a:schemeClr val="tx2"/>
          </a:solidFill>
          <a:latin typeface="Calibri Light" panose="020F0302020204030204" pitchFamily="34" charset="0"/>
          <a:ea typeface="+mn-ea"/>
          <a:cs typeface="Calibri Light" panose="020F0302020204030204" pitchFamily="34" charset="0"/>
        </a:defRPr>
      </a:lvl1pPr>
      <a:lvl2pPr marL="488950" indent="-174625" algn="l" defTabSz="685800" rtl="0" eaLnBrk="1" latinLnBrk="0" hangingPunct="1">
        <a:lnSpc>
          <a:spcPct val="90000"/>
        </a:lnSpc>
        <a:spcBef>
          <a:spcPts val="375"/>
        </a:spcBef>
        <a:buSzPct val="85000"/>
        <a:buFont typeface="Wingdings" pitchFamily="2" charset="2"/>
        <a:buChar char="§"/>
        <a:tabLst/>
        <a:defRPr sz="2000" b="0" i="0" kern="1200">
          <a:solidFill>
            <a:schemeClr val="tx2"/>
          </a:solidFill>
          <a:latin typeface="Calibri Light" panose="020F0302020204030204" pitchFamily="34" charset="0"/>
          <a:ea typeface="+mn-ea"/>
          <a:cs typeface="Calibri Light" panose="020F0302020204030204" pitchFamily="34" charset="0"/>
        </a:defRPr>
      </a:lvl2pPr>
      <a:lvl3pPr marL="757238" indent="-134938" algn="l" defTabSz="685800" rtl="0" eaLnBrk="1" latinLnBrk="0" hangingPunct="1">
        <a:lnSpc>
          <a:spcPct val="90000"/>
        </a:lnSpc>
        <a:spcBef>
          <a:spcPts val="375"/>
        </a:spcBef>
        <a:buSzPct val="85000"/>
        <a:buFont typeface="Wingdings" pitchFamily="2" charset="2"/>
        <a:buChar char="§"/>
        <a:tabLst/>
        <a:defRPr sz="1800" b="0" i="0" kern="1200">
          <a:solidFill>
            <a:schemeClr val="tx2"/>
          </a:solidFill>
          <a:latin typeface="Calibri Light" panose="020F0302020204030204" pitchFamily="34" charset="0"/>
          <a:ea typeface="+mn-ea"/>
          <a:cs typeface="Calibri Light" panose="020F0302020204030204" pitchFamily="34" charset="0"/>
        </a:defRPr>
      </a:lvl3pPr>
      <a:lvl4pPr marL="1023938" indent="-133350" algn="l" defTabSz="685800" rtl="0" eaLnBrk="1" latinLnBrk="0" hangingPunct="1">
        <a:lnSpc>
          <a:spcPct val="90000"/>
        </a:lnSpc>
        <a:spcBef>
          <a:spcPts val="375"/>
        </a:spcBef>
        <a:buSzPct val="85000"/>
        <a:buFont typeface="Wingdings" pitchFamily="2" charset="2"/>
        <a:buChar char="§"/>
        <a:tabLst/>
        <a:defRPr sz="1600" b="0" i="0" kern="1200">
          <a:solidFill>
            <a:schemeClr val="tx2"/>
          </a:solidFill>
          <a:latin typeface="Calibri Light" panose="020F0302020204030204" pitchFamily="34" charset="0"/>
          <a:ea typeface="+mn-ea"/>
          <a:cs typeface="Calibri Light" panose="020F0302020204030204" pitchFamily="34" charset="0"/>
        </a:defRPr>
      </a:lvl4pPr>
      <a:lvl5pPr marL="1246188" indent="-134938" algn="l" defTabSz="685800" rtl="0" eaLnBrk="1" latinLnBrk="0" hangingPunct="1">
        <a:lnSpc>
          <a:spcPct val="90000"/>
        </a:lnSpc>
        <a:spcBef>
          <a:spcPts val="375"/>
        </a:spcBef>
        <a:buSzPct val="85000"/>
        <a:buFont typeface="Wingdings" pitchFamily="2" charset="2"/>
        <a:buChar char="§"/>
        <a:tabLst/>
        <a:defRPr sz="1400" b="0" i="0" kern="1200">
          <a:solidFill>
            <a:schemeClr val="tx2"/>
          </a:solidFill>
          <a:latin typeface="Calibri Light" panose="020F0302020204030204" pitchFamily="34" charset="0"/>
          <a:ea typeface="+mn-ea"/>
          <a:cs typeface="Calibri Light" panose="020F03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346" userDrawn="1">
          <p15:clr>
            <a:srgbClr val="F26B43"/>
          </p15:clr>
        </p15:guide>
        <p15:guide id="4" orient="horz" pos="3861" userDrawn="1">
          <p15:clr>
            <a:srgbClr val="F26B43"/>
          </p15:clr>
        </p15:guide>
        <p15:guide id="5" pos="385" userDrawn="1">
          <p15:clr>
            <a:srgbClr val="F26B43"/>
          </p15:clr>
        </p15:guide>
        <p15:guide id="6" pos="5375" userDrawn="1">
          <p15:clr>
            <a:srgbClr val="F26B43"/>
          </p15:clr>
        </p15:guide>
        <p15:guide id="7" orient="horz" pos="777" userDrawn="1">
          <p15:clr>
            <a:srgbClr val="F26B43"/>
          </p15:clr>
        </p15:guide>
        <p15:guide id="8" orient="horz" pos="1117"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87EFBD-A17E-0346-9DFB-9AF445973540}"/>
              </a:ext>
            </a:extLst>
          </p:cNvPr>
          <p:cNvSpPr>
            <a:spLocks noGrp="1"/>
          </p:cNvSpPr>
          <p:nvPr>
            <p:ph type="body" idx="1"/>
          </p:nvPr>
        </p:nvSpPr>
        <p:spPr>
          <a:xfrm>
            <a:off x="792162" y="1785868"/>
            <a:ext cx="7740650" cy="3611080"/>
          </a:xfrm>
          <a:prstGeom prst="rect">
            <a:avLst/>
          </a:prstGeom>
        </p:spPr>
        <p:txBody>
          <a:bodyPr vert="horz" wrap="square"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429D635-17D5-E14C-A795-7E4A424D2B59}"/>
              </a:ext>
            </a:extLst>
          </p:cNvPr>
          <p:cNvSpPr>
            <a:spLocks noGrp="1"/>
          </p:cNvSpPr>
          <p:nvPr>
            <p:ph type="dt" sz="half" idx="2"/>
          </p:nvPr>
        </p:nvSpPr>
        <p:spPr>
          <a:xfrm>
            <a:off x="6998595" y="6291563"/>
            <a:ext cx="873401" cy="190867"/>
          </a:xfrm>
          <a:prstGeom prst="rect">
            <a:avLst/>
          </a:prstGeom>
        </p:spPr>
        <p:txBody>
          <a:bodyPr vert="horz" wrap="none" lIns="0" tIns="0" rIns="0" bIns="0" rtlCol="0" anchor="b" anchorCtr="0"/>
          <a:lstStyle>
            <a:lvl1pPr algn="r">
              <a:defRPr sz="1000">
                <a:solidFill>
                  <a:schemeClr val="tx2"/>
                </a:solidFill>
              </a:defRPr>
            </a:lvl1pPr>
          </a:lstStyle>
          <a:p>
            <a:fld id="{AC879A7C-ACFF-9743-9232-B25F81E2A560}" type="datetime1">
              <a:rPr lang="en-CA" smtClean="0"/>
              <a:t>2024-11-04</a:t>
            </a:fld>
            <a:endParaRPr lang="en-US" dirty="0"/>
          </a:p>
        </p:txBody>
      </p:sp>
      <p:sp>
        <p:nvSpPr>
          <p:cNvPr id="6" name="Slide Number Placeholder 5">
            <a:extLst>
              <a:ext uri="{FF2B5EF4-FFF2-40B4-BE49-F238E27FC236}">
                <a16:creationId xmlns:a16="http://schemas.microsoft.com/office/drawing/2014/main" id="{F1C16B22-8D71-534F-9A77-9A7ECF23576F}"/>
              </a:ext>
            </a:extLst>
          </p:cNvPr>
          <p:cNvSpPr>
            <a:spLocks noGrp="1"/>
          </p:cNvSpPr>
          <p:nvPr>
            <p:ph type="sldNum" sz="quarter" idx="4"/>
          </p:nvPr>
        </p:nvSpPr>
        <p:spPr>
          <a:xfrm>
            <a:off x="7967179" y="6291563"/>
            <a:ext cx="564045" cy="197306"/>
          </a:xfrm>
          <a:prstGeom prst="rect">
            <a:avLst/>
          </a:prstGeom>
        </p:spPr>
        <p:txBody>
          <a:bodyPr vert="horz" wrap="none" lIns="0" tIns="0" rIns="0" bIns="0" rtlCol="0" anchor="b"/>
          <a:lstStyle>
            <a:lvl1pPr algn="r">
              <a:defRPr sz="1000">
                <a:solidFill>
                  <a:schemeClr val="tx2"/>
                </a:solidFill>
              </a:defRPr>
            </a:lvl1pPr>
          </a:lstStyle>
          <a:p>
            <a:r>
              <a:rPr lang="en-US" dirty="0"/>
              <a:t>|</a:t>
            </a:r>
            <a:fld id="{480B9B7E-F2E9-3646-9A0E-D65304B4FCDA}" type="slidenum">
              <a:rPr lang="en-US" smtClean="0"/>
              <a:pPr/>
              <a:t>‹#›</a:t>
            </a:fld>
            <a:endParaRPr lang="en-US" dirty="0"/>
          </a:p>
        </p:txBody>
      </p:sp>
      <p:pic>
        <p:nvPicPr>
          <p:cNvPr id="7" name="Picture 6">
            <a:extLst>
              <a:ext uri="{FF2B5EF4-FFF2-40B4-BE49-F238E27FC236}">
                <a16:creationId xmlns:a16="http://schemas.microsoft.com/office/drawing/2014/main" id="{29D164CC-AF7C-9B41-A01E-8DA48FEE0F36}"/>
              </a:ext>
            </a:extLst>
          </p:cNvPr>
          <p:cNvPicPr>
            <a:picLocks noChangeAspect="1"/>
          </p:cNvPicPr>
          <p:nvPr userDrawn="1"/>
        </p:nvPicPr>
        <p:blipFill>
          <a:blip r:embed="rId7"/>
          <a:stretch>
            <a:fillRect/>
          </a:stretch>
        </p:blipFill>
        <p:spPr>
          <a:xfrm>
            <a:off x="0" y="-204932"/>
            <a:ext cx="0" cy="0"/>
          </a:xfrm>
          <a:prstGeom prst="rect">
            <a:avLst/>
          </a:prstGeom>
        </p:spPr>
      </p:pic>
      <p:sp>
        <p:nvSpPr>
          <p:cNvPr id="14" name="Title Placeholder 13">
            <a:extLst>
              <a:ext uri="{FF2B5EF4-FFF2-40B4-BE49-F238E27FC236}">
                <a16:creationId xmlns:a16="http://schemas.microsoft.com/office/drawing/2014/main" id="{A67195B9-169A-AF44-BA69-4AC023F418C2}"/>
              </a:ext>
            </a:extLst>
          </p:cNvPr>
          <p:cNvSpPr>
            <a:spLocks noGrp="1"/>
          </p:cNvSpPr>
          <p:nvPr>
            <p:ph type="title"/>
          </p:nvPr>
        </p:nvSpPr>
        <p:spPr>
          <a:xfrm>
            <a:off x="792163" y="574855"/>
            <a:ext cx="7740650" cy="658633"/>
          </a:xfrm>
          <a:prstGeom prst="rect">
            <a:avLst/>
          </a:prstGeom>
        </p:spPr>
        <p:txBody>
          <a:bodyPr vert="horz" wrap="square" lIns="0" tIns="0" rIns="0" bIns="0" rtlCol="0" anchor="t">
            <a:noAutofit/>
          </a:bodyPr>
          <a:lstStyle/>
          <a:p>
            <a:r>
              <a:rPr lang="en-US" dirty="0"/>
              <a:t>Click to edit title</a:t>
            </a:r>
          </a:p>
        </p:txBody>
      </p:sp>
      <p:sp>
        <p:nvSpPr>
          <p:cNvPr id="20" name="Footer Placeholder 19">
            <a:extLst>
              <a:ext uri="{FF2B5EF4-FFF2-40B4-BE49-F238E27FC236}">
                <a16:creationId xmlns:a16="http://schemas.microsoft.com/office/drawing/2014/main" id="{3F84FE75-D3D3-6F4B-A71F-518EBBDB2243}"/>
              </a:ext>
            </a:extLst>
          </p:cNvPr>
          <p:cNvSpPr>
            <a:spLocks noGrp="1"/>
          </p:cNvSpPr>
          <p:nvPr>
            <p:ph type="ftr" sz="quarter" idx="3"/>
          </p:nvPr>
        </p:nvSpPr>
        <p:spPr>
          <a:xfrm>
            <a:off x="797325" y="6309319"/>
            <a:ext cx="5486401" cy="188261"/>
          </a:xfrm>
          <a:prstGeom prst="rect">
            <a:avLst/>
          </a:prstGeom>
        </p:spPr>
        <p:txBody>
          <a:bodyPr vert="horz" lIns="0" tIns="0" rIns="0" bIns="0" rtlCol="0" anchor="ctr"/>
          <a:lstStyle>
            <a:lvl1pPr algn="ctr">
              <a:defRPr sz="1000">
                <a:solidFill>
                  <a:schemeClr val="tx2"/>
                </a:solidFill>
              </a:defRPr>
            </a:lvl1pPr>
          </a:lstStyle>
          <a:p>
            <a:pPr algn="l"/>
            <a:r>
              <a:rPr lang="en-US" dirty="0"/>
              <a:t>Presentation name</a:t>
            </a:r>
          </a:p>
        </p:txBody>
      </p:sp>
    </p:spTree>
    <p:extLst>
      <p:ext uri="{BB962C8B-B14F-4D97-AF65-F5344CB8AC3E}">
        <p14:creationId xmlns:p14="http://schemas.microsoft.com/office/powerpoint/2010/main" val="4807055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hf hdr="0"/>
  <p:txStyles>
    <p:titleStyle>
      <a:lvl1pPr algn="l" defTabSz="685800" rtl="0" eaLnBrk="1" latinLnBrk="0" hangingPunct="1">
        <a:lnSpc>
          <a:spcPts val="4100"/>
        </a:lnSpc>
        <a:spcBef>
          <a:spcPct val="0"/>
        </a:spcBef>
        <a:buNone/>
        <a:defRPr sz="3600" kern="1200" cap="all" baseline="0">
          <a:solidFill>
            <a:schemeClr val="tx2"/>
          </a:solidFill>
          <a:latin typeface="+mj-lt"/>
          <a:ea typeface="+mj-ea"/>
          <a:cs typeface="+mj-cs"/>
        </a:defRPr>
      </a:lvl1pPr>
    </p:titleStyle>
    <p:bodyStyle>
      <a:lvl1pPr marL="0" indent="0" algn="l" defTabSz="685800" rtl="0" eaLnBrk="1" latinLnBrk="0" hangingPunct="1">
        <a:lnSpc>
          <a:spcPct val="90000"/>
        </a:lnSpc>
        <a:spcBef>
          <a:spcPts val="750"/>
        </a:spcBef>
        <a:buSzPct val="85000"/>
        <a:buFontTx/>
        <a:buNone/>
        <a:tabLst/>
        <a:defRPr sz="2400" b="0" i="0" kern="1200">
          <a:solidFill>
            <a:schemeClr val="tx2"/>
          </a:solidFill>
          <a:latin typeface="Calibri Light" panose="020F0302020204030204" pitchFamily="34" charset="0"/>
          <a:ea typeface="+mn-ea"/>
          <a:cs typeface="Calibri Light" panose="020F0302020204030204" pitchFamily="34" charset="0"/>
        </a:defRPr>
      </a:lvl1pPr>
      <a:lvl2pPr marL="488950" indent="-174625" algn="l" defTabSz="685800" rtl="0" eaLnBrk="1" latinLnBrk="0" hangingPunct="1">
        <a:lnSpc>
          <a:spcPct val="90000"/>
        </a:lnSpc>
        <a:spcBef>
          <a:spcPts val="375"/>
        </a:spcBef>
        <a:buSzPct val="85000"/>
        <a:buFont typeface="Wingdings" pitchFamily="2" charset="2"/>
        <a:buChar char="§"/>
        <a:tabLst/>
        <a:defRPr sz="2000" b="0" i="0" kern="1200">
          <a:solidFill>
            <a:schemeClr val="tx2"/>
          </a:solidFill>
          <a:latin typeface="Calibri Light" panose="020F0302020204030204" pitchFamily="34" charset="0"/>
          <a:ea typeface="+mn-ea"/>
          <a:cs typeface="Calibri Light" panose="020F0302020204030204" pitchFamily="34" charset="0"/>
        </a:defRPr>
      </a:lvl2pPr>
      <a:lvl3pPr marL="757238" indent="-134938" algn="l" defTabSz="685800" rtl="0" eaLnBrk="1" latinLnBrk="0" hangingPunct="1">
        <a:lnSpc>
          <a:spcPct val="90000"/>
        </a:lnSpc>
        <a:spcBef>
          <a:spcPts val="375"/>
        </a:spcBef>
        <a:buSzPct val="85000"/>
        <a:buFont typeface="Wingdings" pitchFamily="2" charset="2"/>
        <a:buChar char="§"/>
        <a:tabLst/>
        <a:defRPr sz="1800" b="0" i="0" kern="1200">
          <a:solidFill>
            <a:schemeClr val="tx2"/>
          </a:solidFill>
          <a:latin typeface="Calibri Light" panose="020F0302020204030204" pitchFamily="34" charset="0"/>
          <a:ea typeface="+mn-ea"/>
          <a:cs typeface="Calibri Light" panose="020F0302020204030204" pitchFamily="34" charset="0"/>
        </a:defRPr>
      </a:lvl3pPr>
      <a:lvl4pPr marL="1023938" indent="-133350" algn="l" defTabSz="685800" rtl="0" eaLnBrk="1" latinLnBrk="0" hangingPunct="1">
        <a:lnSpc>
          <a:spcPct val="90000"/>
        </a:lnSpc>
        <a:spcBef>
          <a:spcPts val="375"/>
        </a:spcBef>
        <a:buSzPct val="85000"/>
        <a:buFont typeface="Wingdings" pitchFamily="2" charset="2"/>
        <a:buChar char="§"/>
        <a:tabLst/>
        <a:defRPr sz="1600" b="0" i="0" kern="1200">
          <a:solidFill>
            <a:schemeClr val="tx2"/>
          </a:solidFill>
          <a:latin typeface="Calibri Light" panose="020F0302020204030204" pitchFamily="34" charset="0"/>
          <a:ea typeface="+mn-ea"/>
          <a:cs typeface="Calibri Light" panose="020F0302020204030204" pitchFamily="34" charset="0"/>
        </a:defRPr>
      </a:lvl4pPr>
      <a:lvl5pPr marL="1246188" indent="-134938" algn="l" defTabSz="685800" rtl="0" eaLnBrk="1" latinLnBrk="0" hangingPunct="1">
        <a:lnSpc>
          <a:spcPct val="90000"/>
        </a:lnSpc>
        <a:spcBef>
          <a:spcPts val="375"/>
        </a:spcBef>
        <a:buSzPct val="85000"/>
        <a:buFont typeface="Wingdings" pitchFamily="2" charset="2"/>
        <a:buChar char="§"/>
        <a:tabLst/>
        <a:defRPr sz="1400" b="0" i="0" kern="1200">
          <a:solidFill>
            <a:schemeClr val="tx2"/>
          </a:solidFill>
          <a:latin typeface="Calibri Light" panose="020F0302020204030204" pitchFamily="34" charset="0"/>
          <a:ea typeface="+mn-ea"/>
          <a:cs typeface="Calibri Light" panose="020F03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346" userDrawn="1">
          <p15:clr>
            <a:srgbClr val="F26B43"/>
          </p15:clr>
        </p15:guide>
        <p15:guide id="4" orient="horz" pos="3974" userDrawn="1">
          <p15:clr>
            <a:srgbClr val="F26B43"/>
          </p15:clr>
        </p15:guide>
        <p15:guide id="5" pos="499" userDrawn="1">
          <p15:clr>
            <a:srgbClr val="F26B43"/>
          </p15:clr>
        </p15:guide>
        <p15:guide id="6" pos="5375" userDrawn="1">
          <p15:clr>
            <a:srgbClr val="F26B43"/>
          </p15:clr>
        </p15:guide>
        <p15:guide id="7" orient="horz" pos="777" userDrawn="1">
          <p15:clr>
            <a:srgbClr val="F26B43"/>
          </p15:clr>
        </p15:guide>
        <p15:guide id="8" orient="horz" pos="1117"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87EFBD-A17E-0346-9DFB-9AF445973540}"/>
              </a:ext>
            </a:extLst>
          </p:cNvPr>
          <p:cNvSpPr>
            <a:spLocks noGrp="1"/>
          </p:cNvSpPr>
          <p:nvPr>
            <p:ph type="body" idx="1"/>
          </p:nvPr>
        </p:nvSpPr>
        <p:spPr>
          <a:xfrm>
            <a:off x="611188" y="1785868"/>
            <a:ext cx="7740650" cy="4157732"/>
          </a:xfrm>
          <a:prstGeom prst="rect">
            <a:avLst/>
          </a:prstGeom>
        </p:spPr>
        <p:txBody>
          <a:bodyPr vert="horz" wrap="square"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429D635-17D5-E14C-A795-7E4A424D2B59}"/>
              </a:ext>
            </a:extLst>
          </p:cNvPr>
          <p:cNvSpPr>
            <a:spLocks noGrp="1"/>
          </p:cNvSpPr>
          <p:nvPr>
            <p:ph type="dt" sz="half" idx="2"/>
          </p:nvPr>
        </p:nvSpPr>
        <p:spPr>
          <a:xfrm>
            <a:off x="6829919" y="6308725"/>
            <a:ext cx="873401" cy="173705"/>
          </a:xfrm>
          <a:prstGeom prst="rect">
            <a:avLst/>
          </a:prstGeom>
        </p:spPr>
        <p:txBody>
          <a:bodyPr vert="horz" wrap="none" lIns="0" tIns="0" rIns="0" bIns="0" rtlCol="0" anchor="b" anchorCtr="0"/>
          <a:lstStyle>
            <a:lvl1pPr algn="r">
              <a:defRPr sz="1000">
                <a:solidFill>
                  <a:schemeClr val="tx2"/>
                </a:solidFill>
              </a:defRPr>
            </a:lvl1pPr>
          </a:lstStyle>
          <a:p>
            <a:fld id="{AC879A7C-ACFF-9743-9232-B25F81E2A560}" type="datetime1">
              <a:rPr lang="en-CA" smtClean="0"/>
              <a:t>2024-11-04</a:t>
            </a:fld>
            <a:endParaRPr lang="en-US" dirty="0"/>
          </a:p>
        </p:txBody>
      </p:sp>
      <p:sp>
        <p:nvSpPr>
          <p:cNvPr id="6" name="Slide Number Placeholder 5">
            <a:extLst>
              <a:ext uri="{FF2B5EF4-FFF2-40B4-BE49-F238E27FC236}">
                <a16:creationId xmlns:a16="http://schemas.microsoft.com/office/drawing/2014/main" id="{F1C16B22-8D71-534F-9A77-9A7ECF23576F}"/>
              </a:ext>
            </a:extLst>
          </p:cNvPr>
          <p:cNvSpPr>
            <a:spLocks noGrp="1"/>
          </p:cNvSpPr>
          <p:nvPr>
            <p:ph type="sldNum" sz="quarter" idx="4"/>
          </p:nvPr>
        </p:nvSpPr>
        <p:spPr>
          <a:xfrm>
            <a:off x="7798503" y="6315163"/>
            <a:ext cx="564045" cy="173705"/>
          </a:xfrm>
          <a:prstGeom prst="rect">
            <a:avLst/>
          </a:prstGeom>
        </p:spPr>
        <p:txBody>
          <a:bodyPr vert="horz" wrap="none" lIns="0" tIns="0" rIns="0" bIns="0" rtlCol="0" anchor="b"/>
          <a:lstStyle>
            <a:lvl1pPr algn="r">
              <a:defRPr sz="1000">
                <a:solidFill>
                  <a:schemeClr val="tx2"/>
                </a:solidFill>
              </a:defRPr>
            </a:lvl1pPr>
          </a:lstStyle>
          <a:p>
            <a:r>
              <a:rPr lang="en-US" dirty="0"/>
              <a:t>|</a:t>
            </a:r>
            <a:fld id="{480B9B7E-F2E9-3646-9A0E-D65304B4FCDA}" type="slidenum">
              <a:rPr lang="en-US" smtClean="0"/>
              <a:pPr/>
              <a:t>‹#›</a:t>
            </a:fld>
            <a:endParaRPr lang="en-US" dirty="0"/>
          </a:p>
        </p:txBody>
      </p:sp>
      <p:pic>
        <p:nvPicPr>
          <p:cNvPr id="7" name="Picture 6">
            <a:extLst>
              <a:ext uri="{FF2B5EF4-FFF2-40B4-BE49-F238E27FC236}">
                <a16:creationId xmlns:a16="http://schemas.microsoft.com/office/drawing/2014/main" id="{29D164CC-AF7C-9B41-A01E-8DA48FEE0F36}"/>
              </a:ext>
            </a:extLst>
          </p:cNvPr>
          <p:cNvPicPr>
            <a:picLocks noChangeAspect="1"/>
          </p:cNvPicPr>
          <p:nvPr userDrawn="1"/>
        </p:nvPicPr>
        <p:blipFill>
          <a:blip r:embed="rId7"/>
          <a:stretch>
            <a:fillRect/>
          </a:stretch>
        </p:blipFill>
        <p:spPr>
          <a:xfrm>
            <a:off x="0" y="-204932"/>
            <a:ext cx="0" cy="0"/>
          </a:xfrm>
          <a:prstGeom prst="rect">
            <a:avLst/>
          </a:prstGeom>
        </p:spPr>
      </p:pic>
      <p:sp>
        <p:nvSpPr>
          <p:cNvPr id="14" name="Title Placeholder 13">
            <a:extLst>
              <a:ext uri="{FF2B5EF4-FFF2-40B4-BE49-F238E27FC236}">
                <a16:creationId xmlns:a16="http://schemas.microsoft.com/office/drawing/2014/main" id="{A67195B9-169A-AF44-BA69-4AC023F418C2}"/>
              </a:ext>
            </a:extLst>
          </p:cNvPr>
          <p:cNvSpPr>
            <a:spLocks noGrp="1"/>
          </p:cNvSpPr>
          <p:nvPr>
            <p:ph type="title"/>
          </p:nvPr>
        </p:nvSpPr>
        <p:spPr>
          <a:xfrm>
            <a:off x="611189" y="557099"/>
            <a:ext cx="7740650" cy="658633"/>
          </a:xfrm>
          <a:prstGeom prst="rect">
            <a:avLst/>
          </a:prstGeom>
        </p:spPr>
        <p:txBody>
          <a:bodyPr vert="horz" wrap="square" lIns="0" tIns="0" rIns="0" bIns="0" rtlCol="0" anchor="t">
            <a:noAutofit/>
          </a:bodyPr>
          <a:lstStyle/>
          <a:p>
            <a:r>
              <a:rPr lang="en-US" dirty="0"/>
              <a:t>Click to edit title</a:t>
            </a:r>
          </a:p>
        </p:txBody>
      </p:sp>
      <p:sp>
        <p:nvSpPr>
          <p:cNvPr id="20" name="Footer Placeholder 19">
            <a:extLst>
              <a:ext uri="{FF2B5EF4-FFF2-40B4-BE49-F238E27FC236}">
                <a16:creationId xmlns:a16="http://schemas.microsoft.com/office/drawing/2014/main" id="{3F84FE75-D3D3-6F4B-A71F-518EBBDB2243}"/>
              </a:ext>
            </a:extLst>
          </p:cNvPr>
          <p:cNvSpPr>
            <a:spLocks noGrp="1"/>
          </p:cNvSpPr>
          <p:nvPr>
            <p:ph type="ftr" sz="quarter" idx="3"/>
          </p:nvPr>
        </p:nvSpPr>
        <p:spPr>
          <a:xfrm>
            <a:off x="611188" y="6308725"/>
            <a:ext cx="5486401" cy="188261"/>
          </a:xfrm>
          <a:prstGeom prst="rect">
            <a:avLst/>
          </a:prstGeom>
        </p:spPr>
        <p:txBody>
          <a:bodyPr vert="horz" lIns="0" tIns="0" rIns="0" bIns="0" rtlCol="0" anchor="ctr"/>
          <a:lstStyle>
            <a:lvl1pPr algn="ctr">
              <a:defRPr sz="1000">
                <a:solidFill>
                  <a:schemeClr val="tx2"/>
                </a:solidFill>
              </a:defRPr>
            </a:lvl1pPr>
          </a:lstStyle>
          <a:p>
            <a:pPr algn="l"/>
            <a:r>
              <a:rPr lang="en-US" dirty="0"/>
              <a:t>Presentation name</a:t>
            </a:r>
          </a:p>
        </p:txBody>
      </p:sp>
    </p:spTree>
    <p:extLst>
      <p:ext uri="{BB962C8B-B14F-4D97-AF65-F5344CB8AC3E}">
        <p14:creationId xmlns:p14="http://schemas.microsoft.com/office/powerpoint/2010/main" val="401277513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hdr="0"/>
  <p:txStyles>
    <p:titleStyle>
      <a:lvl1pPr algn="l" defTabSz="685800" rtl="0" eaLnBrk="1" latinLnBrk="0" hangingPunct="1">
        <a:lnSpc>
          <a:spcPts val="4100"/>
        </a:lnSpc>
        <a:spcBef>
          <a:spcPct val="0"/>
        </a:spcBef>
        <a:buNone/>
        <a:defRPr sz="3600" kern="1200" cap="all" baseline="0">
          <a:solidFill>
            <a:schemeClr val="tx2"/>
          </a:solidFill>
          <a:latin typeface="+mj-lt"/>
          <a:ea typeface="+mj-ea"/>
          <a:cs typeface="+mj-cs"/>
        </a:defRPr>
      </a:lvl1pPr>
    </p:titleStyle>
    <p:bodyStyle>
      <a:lvl1pPr marL="0" indent="0" algn="l" defTabSz="685800" rtl="0" eaLnBrk="1" latinLnBrk="0" hangingPunct="1">
        <a:lnSpc>
          <a:spcPct val="90000"/>
        </a:lnSpc>
        <a:spcBef>
          <a:spcPts val="750"/>
        </a:spcBef>
        <a:buSzPct val="85000"/>
        <a:buFontTx/>
        <a:buNone/>
        <a:tabLst/>
        <a:defRPr sz="2400" b="0" i="0" kern="1200">
          <a:solidFill>
            <a:schemeClr val="tx2"/>
          </a:solidFill>
          <a:latin typeface="Calibri Light" panose="020F0302020204030204" pitchFamily="34" charset="0"/>
          <a:ea typeface="+mn-ea"/>
          <a:cs typeface="Calibri Light" panose="020F0302020204030204" pitchFamily="34" charset="0"/>
        </a:defRPr>
      </a:lvl1pPr>
      <a:lvl2pPr marL="488950" indent="-174625" algn="l" defTabSz="685800" rtl="0" eaLnBrk="1" latinLnBrk="0" hangingPunct="1">
        <a:lnSpc>
          <a:spcPct val="90000"/>
        </a:lnSpc>
        <a:spcBef>
          <a:spcPts val="375"/>
        </a:spcBef>
        <a:buSzPct val="85000"/>
        <a:buFont typeface="Wingdings" pitchFamily="2" charset="2"/>
        <a:buChar char="§"/>
        <a:tabLst/>
        <a:defRPr sz="2000" b="0" i="0" kern="1200">
          <a:solidFill>
            <a:schemeClr val="tx2"/>
          </a:solidFill>
          <a:latin typeface="Calibri Light" panose="020F0302020204030204" pitchFamily="34" charset="0"/>
          <a:ea typeface="+mn-ea"/>
          <a:cs typeface="Calibri Light" panose="020F0302020204030204" pitchFamily="34" charset="0"/>
        </a:defRPr>
      </a:lvl2pPr>
      <a:lvl3pPr marL="757238" indent="-134938" algn="l" defTabSz="685800" rtl="0" eaLnBrk="1" latinLnBrk="0" hangingPunct="1">
        <a:lnSpc>
          <a:spcPct val="90000"/>
        </a:lnSpc>
        <a:spcBef>
          <a:spcPts val="375"/>
        </a:spcBef>
        <a:buSzPct val="85000"/>
        <a:buFont typeface="Wingdings" pitchFamily="2" charset="2"/>
        <a:buChar char="§"/>
        <a:tabLst/>
        <a:defRPr sz="1800" b="0" i="0" kern="1200">
          <a:solidFill>
            <a:schemeClr val="tx2"/>
          </a:solidFill>
          <a:latin typeface="Calibri Light" panose="020F0302020204030204" pitchFamily="34" charset="0"/>
          <a:ea typeface="+mn-ea"/>
          <a:cs typeface="Calibri Light" panose="020F0302020204030204" pitchFamily="34" charset="0"/>
        </a:defRPr>
      </a:lvl3pPr>
      <a:lvl4pPr marL="1023938" indent="-133350" algn="l" defTabSz="685800" rtl="0" eaLnBrk="1" latinLnBrk="0" hangingPunct="1">
        <a:lnSpc>
          <a:spcPct val="90000"/>
        </a:lnSpc>
        <a:spcBef>
          <a:spcPts val="375"/>
        </a:spcBef>
        <a:buSzPct val="85000"/>
        <a:buFont typeface="Wingdings" pitchFamily="2" charset="2"/>
        <a:buChar char="§"/>
        <a:tabLst/>
        <a:defRPr sz="1600" b="0" i="0" kern="1200">
          <a:solidFill>
            <a:schemeClr val="tx2"/>
          </a:solidFill>
          <a:latin typeface="Calibri Light" panose="020F0302020204030204" pitchFamily="34" charset="0"/>
          <a:ea typeface="+mn-ea"/>
          <a:cs typeface="Calibri Light" panose="020F0302020204030204" pitchFamily="34" charset="0"/>
        </a:defRPr>
      </a:lvl4pPr>
      <a:lvl5pPr marL="1246188" indent="-134938" algn="l" defTabSz="685800" rtl="0" eaLnBrk="1" latinLnBrk="0" hangingPunct="1">
        <a:lnSpc>
          <a:spcPct val="90000"/>
        </a:lnSpc>
        <a:spcBef>
          <a:spcPts val="375"/>
        </a:spcBef>
        <a:buSzPct val="85000"/>
        <a:buFont typeface="Wingdings" pitchFamily="2" charset="2"/>
        <a:buChar char="§"/>
        <a:tabLst/>
        <a:defRPr sz="1400" b="0" i="0" kern="1200">
          <a:solidFill>
            <a:schemeClr val="tx2"/>
          </a:solidFill>
          <a:latin typeface="Calibri Light" panose="020F0302020204030204" pitchFamily="34" charset="0"/>
          <a:ea typeface="+mn-ea"/>
          <a:cs typeface="Calibri Light" panose="020F03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346" userDrawn="1">
          <p15:clr>
            <a:srgbClr val="F26B43"/>
          </p15:clr>
        </p15:guide>
        <p15:guide id="4" orient="horz" pos="3974" userDrawn="1">
          <p15:clr>
            <a:srgbClr val="F26B43"/>
          </p15:clr>
        </p15:guide>
        <p15:guide id="5" pos="385" userDrawn="1">
          <p15:clr>
            <a:srgbClr val="F26B43"/>
          </p15:clr>
        </p15:guide>
        <p15:guide id="6" pos="5261" userDrawn="1">
          <p15:clr>
            <a:srgbClr val="F26B43"/>
          </p15:clr>
        </p15:guide>
        <p15:guide id="7" orient="horz" pos="777" userDrawn="1">
          <p15:clr>
            <a:srgbClr val="F26B43"/>
          </p15:clr>
        </p15:guide>
        <p15:guide id="8" orient="horz" pos="1117"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87EFBD-A17E-0346-9DFB-9AF445973540}"/>
              </a:ext>
            </a:extLst>
          </p:cNvPr>
          <p:cNvSpPr>
            <a:spLocks noGrp="1"/>
          </p:cNvSpPr>
          <p:nvPr>
            <p:ph type="body" idx="1"/>
          </p:nvPr>
        </p:nvSpPr>
        <p:spPr>
          <a:xfrm>
            <a:off x="792162" y="1785868"/>
            <a:ext cx="3433609" cy="4339724"/>
          </a:xfrm>
          <a:prstGeom prst="rect">
            <a:avLst/>
          </a:prstGeom>
        </p:spPr>
        <p:txBody>
          <a:bodyPr vert="horz" wrap="square"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429D635-17D5-E14C-A795-7E4A424D2B59}"/>
              </a:ext>
            </a:extLst>
          </p:cNvPr>
          <p:cNvSpPr>
            <a:spLocks noGrp="1"/>
          </p:cNvSpPr>
          <p:nvPr>
            <p:ph type="dt" sz="half" idx="2"/>
          </p:nvPr>
        </p:nvSpPr>
        <p:spPr>
          <a:xfrm>
            <a:off x="6998595" y="6319352"/>
            <a:ext cx="873401" cy="190867"/>
          </a:xfrm>
          <a:prstGeom prst="rect">
            <a:avLst/>
          </a:prstGeom>
        </p:spPr>
        <p:txBody>
          <a:bodyPr vert="horz" wrap="none" lIns="0" tIns="0" rIns="0" bIns="0" rtlCol="0" anchor="b" anchorCtr="0"/>
          <a:lstStyle>
            <a:lvl1pPr algn="r">
              <a:defRPr sz="1000">
                <a:solidFill>
                  <a:schemeClr val="tx2"/>
                </a:solidFill>
              </a:defRPr>
            </a:lvl1pPr>
          </a:lstStyle>
          <a:p>
            <a:fld id="{AC879A7C-ACFF-9743-9232-B25F81E2A560}" type="datetime1">
              <a:rPr lang="en-CA" smtClean="0"/>
              <a:t>2024-11-04</a:t>
            </a:fld>
            <a:endParaRPr lang="en-US" dirty="0"/>
          </a:p>
        </p:txBody>
      </p:sp>
      <p:sp>
        <p:nvSpPr>
          <p:cNvPr id="6" name="Slide Number Placeholder 5">
            <a:extLst>
              <a:ext uri="{FF2B5EF4-FFF2-40B4-BE49-F238E27FC236}">
                <a16:creationId xmlns:a16="http://schemas.microsoft.com/office/drawing/2014/main" id="{F1C16B22-8D71-534F-9A77-9A7ECF23576F}"/>
              </a:ext>
            </a:extLst>
          </p:cNvPr>
          <p:cNvSpPr>
            <a:spLocks noGrp="1"/>
          </p:cNvSpPr>
          <p:nvPr>
            <p:ph type="sldNum" sz="quarter" idx="4"/>
          </p:nvPr>
        </p:nvSpPr>
        <p:spPr>
          <a:xfrm>
            <a:off x="7967179" y="6315757"/>
            <a:ext cx="564045" cy="173112"/>
          </a:xfrm>
          <a:prstGeom prst="rect">
            <a:avLst/>
          </a:prstGeom>
        </p:spPr>
        <p:txBody>
          <a:bodyPr vert="horz" wrap="none" lIns="0" tIns="0" rIns="0" bIns="0" rtlCol="0" anchor="b"/>
          <a:lstStyle>
            <a:lvl1pPr algn="r">
              <a:defRPr sz="1000">
                <a:solidFill>
                  <a:schemeClr val="tx2"/>
                </a:solidFill>
              </a:defRPr>
            </a:lvl1pPr>
          </a:lstStyle>
          <a:p>
            <a:r>
              <a:rPr lang="en-US" dirty="0"/>
              <a:t>|</a:t>
            </a:r>
            <a:fld id="{480B9B7E-F2E9-3646-9A0E-D65304B4FCDA}" type="slidenum">
              <a:rPr lang="en-US" smtClean="0"/>
              <a:pPr/>
              <a:t>‹#›</a:t>
            </a:fld>
            <a:endParaRPr lang="en-US" dirty="0"/>
          </a:p>
        </p:txBody>
      </p:sp>
      <p:pic>
        <p:nvPicPr>
          <p:cNvPr id="7" name="Picture 6">
            <a:extLst>
              <a:ext uri="{FF2B5EF4-FFF2-40B4-BE49-F238E27FC236}">
                <a16:creationId xmlns:a16="http://schemas.microsoft.com/office/drawing/2014/main" id="{29D164CC-AF7C-9B41-A01E-8DA48FEE0F36}"/>
              </a:ext>
            </a:extLst>
          </p:cNvPr>
          <p:cNvPicPr>
            <a:picLocks noChangeAspect="1"/>
          </p:cNvPicPr>
          <p:nvPr userDrawn="1"/>
        </p:nvPicPr>
        <p:blipFill>
          <a:blip r:embed="rId5"/>
          <a:stretch>
            <a:fillRect/>
          </a:stretch>
        </p:blipFill>
        <p:spPr>
          <a:xfrm>
            <a:off x="0" y="-204932"/>
            <a:ext cx="0" cy="0"/>
          </a:xfrm>
          <a:prstGeom prst="rect">
            <a:avLst/>
          </a:prstGeom>
        </p:spPr>
      </p:pic>
      <p:sp>
        <p:nvSpPr>
          <p:cNvPr id="14" name="Title Placeholder 13">
            <a:extLst>
              <a:ext uri="{FF2B5EF4-FFF2-40B4-BE49-F238E27FC236}">
                <a16:creationId xmlns:a16="http://schemas.microsoft.com/office/drawing/2014/main" id="{A67195B9-169A-AF44-BA69-4AC023F418C2}"/>
              </a:ext>
            </a:extLst>
          </p:cNvPr>
          <p:cNvSpPr>
            <a:spLocks noGrp="1"/>
          </p:cNvSpPr>
          <p:nvPr>
            <p:ph type="title"/>
          </p:nvPr>
        </p:nvSpPr>
        <p:spPr>
          <a:xfrm>
            <a:off x="792164" y="548221"/>
            <a:ext cx="3433608" cy="1027286"/>
          </a:xfrm>
          <a:prstGeom prst="rect">
            <a:avLst/>
          </a:prstGeom>
        </p:spPr>
        <p:txBody>
          <a:bodyPr vert="horz" wrap="square" lIns="0" tIns="0" rIns="0" bIns="0" rtlCol="0" anchor="t">
            <a:noAutofit/>
          </a:bodyPr>
          <a:lstStyle/>
          <a:p>
            <a:r>
              <a:rPr lang="en-US" dirty="0"/>
              <a:t>Click to </a:t>
            </a:r>
            <a:br>
              <a:rPr lang="en-US" dirty="0"/>
            </a:br>
            <a:r>
              <a:rPr lang="en-US" dirty="0"/>
              <a:t>edit title</a:t>
            </a:r>
          </a:p>
        </p:txBody>
      </p:sp>
      <p:sp>
        <p:nvSpPr>
          <p:cNvPr id="20" name="Footer Placeholder 19">
            <a:extLst>
              <a:ext uri="{FF2B5EF4-FFF2-40B4-BE49-F238E27FC236}">
                <a16:creationId xmlns:a16="http://schemas.microsoft.com/office/drawing/2014/main" id="{3F84FE75-D3D3-6F4B-A71F-518EBBDB2243}"/>
              </a:ext>
            </a:extLst>
          </p:cNvPr>
          <p:cNvSpPr>
            <a:spLocks noGrp="1"/>
          </p:cNvSpPr>
          <p:nvPr>
            <p:ph type="ftr" sz="quarter" idx="3"/>
          </p:nvPr>
        </p:nvSpPr>
        <p:spPr>
          <a:xfrm>
            <a:off x="797326" y="6309319"/>
            <a:ext cx="3428446" cy="173111"/>
          </a:xfrm>
          <a:prstGeom prst="rect">
            <a:avLst/>
          </a:prstGeom>
        </p:spPr>
        <p:txBody>
          <a:bodyPr vert="horz" lIns="0" tIns="0" rIns="0" bIns="0" rtlCol="0" anchor="ctr"/>
          <a:lstStyle>
            <a:lvl1pPr algn="ctr">
              <a:defRPr sz="1000">
                <a:solidFill>
                  <a:schemeClr val="tx2"/>
                </a:solidFill>
              </a:defRPr>
            </a:lvl1pPr>
          </a:lstStyle>
          <a:p>
            <a:pPr algn="l"/>
            <a:r>
              <a:rPr lang="en-US" dirty="0"/>
              <a:t>Presentation name</a:t>
            </a:r>
          </a:p>
        </p:txBody>
      </p:sp>
    </p:spTree>
    <p:extLst>
      <p:ext uri="{BB962C8B-B14F-4D97-AF65-F5344CB8AC3E}">
        <p14:creationId xmlns:p14="http://schemas.microsoft.com/office/powerpoint/2010/main" val="2328575698"/>
      </p:ext>
    </p:extLst>
  </p:cSld>
  <p:clrMap bg1="lt1" tx1="dk1" bg2="lt2" tx2="dk2" accent1="accent1" accent2="accent2" accent3="accent3" accent4="accent4" accent5="accent5" accent6="accent6" hlink="hlink" folHlink="folHlink"/>
  <p:sldLayoutIdLst>
    <p:sldLayoutId id="2147483719" r:id="rId1"/>
    <p:sldLayoutId id="2147483722" r:id="rId2"/>
  </p:sldLayoutIdLst>
  <p:hf hdr="0"/>
  <p:txStyles>
    <p:titleStyle>
      <a:lvl1pPr algn="l" defTabSz="685800" rtl="0" eaLnBrk="1" latinLnBrk="0" hangingPunct="1">
        <a:lnSpc>
          <a:spcPts val="3700"/>
        </a:lnSpc>
        <a:spcBef>
          <a:spcPct val="0"/>
        </a:spcBef>
        <a:buNone/>
        <a:defRPr sz="3600" kern="1200" cap="all" baseline="0">
          <a:solidFill>
            <a:schemeClr val="tx2"/>
          </a:solidFill>
          <a:latin typeface="+mj-lt"/>
          <a:ea typeface="+mj-ea"/>
          <a:cs typeface="+mj-cs"/>
        </a:defRPr>
      </a:lvl1pPr>
    </p:titleStyle>
    <p:bodyStyle>
      <a:lvl1pPr marL="0" indent="0" algn="l" defTabSz="685800" rtl="0" eaLnBrk="1" latinLnBrk="0" hangingPunct="1">
        <a:lnSpc>
          <a:spcPct val="90000"/>
        </a:lnSpc>
        <a:spcBef>
          <a:spcPts val="750"/>
        </a:spcBef>
        <a:buSzPct val="85000"/>
        <a:buFontTx/>
        <a:buNone/>
        <a:tabLst/>
        <a:defRPr sz="2400" b="0" i="0" kern="1200">
          <a:solidFill>
            <a:schemeClr val="tx2"/>
          </a:solidFill>
          <a:latin typeface="Calibri Light" panose="020F0302020204030204" pitchFamily="34" charset="0"/>
          <a:ea typeface="+mn-ea"/>
          <a:cs typeface="Calibri Light" panose="020F0302020204030204" pitchFamily="34" charset="0"/>
        </a:defRPr>
      </a:lvl1pPr>
      <a:lvl2pPr marL="488950" indent="-174625" algn="l" defTabSz="685800" rtl="0" eaLnBrk="1" latinLnBrk="0" hangingPunct="1">
        <a:lnSpc>
          <a:spcPct val="90000"/>
        </a:lnSpc>
        <a:spcBef>
          <a:spcPts val="375"/>
        </a:spcBef>
        <a:buSzPct val="85000"/>
        <a:buFont typeface="Wingdings" pitchFamily="2" charset="2"/>
        <a:buChar char="§"/>
        <a:tabLst/>
        <a:defRPr sz="2000" b="0" i="0" kern="1200">
          <a:solidFill>
            <a:schemeClr val="tx2"/>
          </a:solidFill>
          <a:latin typeface="Calibri Light" panose="020F0302020204030204" pitchFamily="34" charset="0"/>
          <a:ea typeface="+mn-ea"/>
          <a:cs typeface="Calibri Light" panose="020F0302020204030204" pitchFamily="34" charset="0"/>
        </a:defRPr>
      </a:lvl2pPr>
      <a:lvl3pPr marL="757238" indent="-134938" algn="l" defTabSz="685800" rtl="0" eaLnBrk="1" latinLnBrk="0" hangingPunct="1">
        <a:lnSpc>
          <a:spcPct val="90000"/>
        </a:lnSpc>
        <a:spcBef>
          <a:spcPts val="375"/>
        </a:spcBef>
        <a:buSzPct val="85000"/>
        <a:buFont typeface="Wingdings" pitchFamily="2" charset="2"/>
        <a:buChar char="§"/>
        <a:tabLst/>
        <a:defRPr sz="1800" b="0" i="0" kern="1200">
          <a:solidFill>
            <a:schemeClr val="tx2"/>
          </a:solidFill>
          <a:latin typeface="Calibri Light" panose="020F0302020204030204" pitchFamily="34" charset="0"/>
          <a:ea typeface="+mn-ea"/>
          <a:cs typeface="Calibri Light" panose="020F0302020204030204" pitchFamily="34" charset="0"/>
        </a:defRPr>
      </a:lvl3pPr>
      <a:lvl4pPr marL="1023938" indent="-133350" algn="l" defTabSz="685800" rtl="0" eaLnBrk="1" latinLnBrk="0" hangingPunct="1">
        <a:lnSpc>
          <a:spcPct val="90000"/>
        </a:lnSpc>
        <a:spcBef>
          <a:spcPts val="375"/>
        </a:spcBef>
        <a:buSzPct val="85000"/>
        <a:buFont typeface="Wingdings" pitchFamily="2" charset="2"/>
        <a:buChar char="§"/>
        <a:tabLst/>
        <a:defRPr sz="1600" b="0" i="0" kern="1200">
          <a:solidFill>
            <a:schemeClr val="tx2"/>
          </a:solidFill>
          <a:latin typeface="Calibri Light" panose="020F0302020204030204" pitchFamily="34" charset="0"/>
          <a:ea typeface="+mn-ea"/>
          <a:cs typeface="Calibri Light" panose="020F0302020204030204" pitchFamily="34" charset="0"/>
        </a:defRPr>
      </a:lvl4pPr>
      <a:lvl5pPr marL="1246188" indent="-134938" algn="l" defTabSz="685800" rtl="0" eaLnBrk="1" latinLnBrk="0" hangingPunct="1">
        <a:lnSpc>
          <a:spcPct val="90000"/>
        </a:lnSpc>
        <a:spcBef>
          <a:spcPts val="375"/>
        </a:spcBef>
        <a:buSzPct val="85000"/>
        <a:buFont typeface="Wingdings" pitchFamily="2" charset="2"/>
        <a:buChar char="§"/>
        <a:tabLst/>
        <a:defRPr sz="1400" b="0" i="0" kern="1200">
          <a:solidFill>
            <a:schemeClr val="tx2"/>
          </a:solidFill>
          <a:latin typeface="Calibri Light" panose="020F0302020204030204" pitchFamily="34" charset="0"/>
          <a:ea typeface="+mn-ea"/>
          <a:cs typeface="Calibri Light" panose="020F03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346" userDrawn="1">
          <p15:clr>
            <a:srgbClr val="F26B43"/>
          </p15:clr>
        </p15:guide>
        <p15:guide id="4" orient="horz" pos="3974" userDrawn="1">
          <p15:clr>
            <a:srgbClr val="F26B43"/>
          </p15:clr>
        </p15:guide>
        <p15:guide id="5" pos="499" userDrawn="1">
          <p15:clr>
            <a:srgbClr val="F26B43"/>
          </p15:clr>
        </p15:guide>
        <p15:guide id="6" pos="5375" userDrawn="1">
          <p15:clr>
            <a:srgbClr val="F26B43"/>
          </p15:clr>
        </p15:guide>
        <p15:guide id="7" orient="horz" pos="777" userDrawn="1">
          <p15:clr>
            <a:srgbClr val="F26B43"/>
          </p15:clr>
        </p15:guide>
        <p15:guide id="8" orient="horz" pos="1117" userDrawn="1">
          <p15:clr>
            <a:srgbClr val="F26B43"/>
          </p15:clr>
        </p15:guide>
        <p15:guide id="9" pos="2653"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87EFBD-A17E-0346-9DFB-9AF445973540}"/>
              </a:ext>
            </a:extLst>
          </p:cNvPr>
          <p:cNvSpPr>
            <a:spLocks noGrp="1"/>
          </p:cNvSpPr>
          <p:nvPr>
            <p:ph type="body" idx="1"/>
          </p:nvPr>
        </p:nvSpPr>
        <p:spPr>
          <a:xfrm>
            <a:off x="628649" y="1785868"/>
            <a:ext cx="7904163" cy="3611080"/>
          </a:xfrm>
          <a:prstGeom prst="rect">
            <a:avLst/>
          </a:prstGeom>
        </p:spPr>
        <p:txBody>
          <a:bodyPr vert="horz" wrap="square"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429D635-17D5-E14C-A795-7E4A424D2B59}"/>
              </a:ext>
            </a:extLst>
          </p:cNvPr>
          <p:cNvSpPr>
            <a:spLocks noGrp="1"/>
          </p:cNvSpPr>
          <p:nvPr>
            <p:ph type="dt" sz="half" idx="2"/>
          </p:nvPr>
        </p:nvSpPr>
        <p:spPr>
          <a:xfrm>
            <a:off x="6101947" y="5794408"/>
            <a:ext cx="873401" cy="190867"/>
          </a:xfrm>
          <a:prstGeom prst="rect">
            <a:avLst/>
          </a:prstGeom>
        </p:spPr>
        <p:txBody>
          <a:bodyPr vert="horz" wrap="none" lIns="0" tIns="0" rIns="0" bIns="0" rtlCol="0" anchor="b" anchorCtr="0"/>
          <a:lstStyle>
            <a:lvl1pPr algn="r">
              <a:defRPr sz="1000">
                <a:solidFill>
                  <a:schemeClr val="tx2"/>
                </a:solidFill>
              </a:defRPr>
            </a:lvl1pPr>
          </a:lstStyle>
          <a:p>
            <a:fld id="{AC879A7C-ACFF-9743-9232-B25F81E2A560}" type="datetime1">
              <a:rPr lang="en-CA" smtClean="0"/>
              <a:t>2024-11-04</a:t>
            </a:fld>
            <a:endParaRPr lang="en-US" dirty="0"/>
          </a:p>
        </p:txBody>
      </p:sp>
      <p:sp>
        <p:nvSpPr>
          <p:cNvPr id="6" name="Slide Number Placeholder 5">
            <a:extLst>
              <a:ext uri="{FF2B5EF4-FFF2-40B4-BE49-F238E27FC236}">
                <a16:creationId xmlns:a16="http://schemas.microsoft.com/office/drawing/2014/main" id="{F1C16B22-8D71-534F-9A77-9A7ECF23576F}"/>
              </a:ext>
            </a:extLst>
          </p:cNvPr>
          <p:cNvSpPr>
            <a:spLocks noGrp="1"/>
          </p:cNvSpPr>
          <p:nvPr>
            <p:ph type="sldNum" sz="quarter" idx="4"/>
          </p:nvPr>
        </p:nvSpPr>
        <p:spPr>
          <a:xfrm>
            <a:off x="7070531" y="5794408"/>
            <a:ext cx="564045" cy="197306"/>
          </a:xfrm>
          <a:prstGeom prst="rect">
            <a:avLst/>
          </a:prstGeom>
        </p:spPr>
        <p:txBody>
          <a:bodyPr vert="horz" wrap="none" lIns="0" tIns="0" rIns="0" bIns="0" rtlCol="0" anchor="b"/>
          <a:lstStyle>
            <a:lvl1pPr algn="r">
              <a:defRPr sz="1000">
                <a:solidFill>
                  <a:schemeClr val="tx2"/>
                </a:solidFill>
              </a:defRPr>
            </a:lvl1pPr>
          </a:lstStyle>
          <a:p>
            <a:r>
              <a:rPr lang="en-US" dirty="0"/>
              <a:t>|</a:t>
            </a:r>
            <a:fld id="{480B9B7E-F2E9-3646-9A0E-D65304B4FCDA}" type="slidenum">
              <a:rPr lang="en-US" smtClean="0"/>
              <a:pPr/>
              <a:t>‹#›</a:t>
            </a:fld>
            <a:endParaRPr lang="en-US" dirty="0"/>
          </a:p>
        </p:txBody>
      </p:sp>
      <p:pic>
        <p:nvPicPr>
          <p:cNvPr id="7" name="Picture 6">
            <a:extLst>
              <a:ext uri="{FF2B5EF4-FFF2-40B4-BE49-F238E27FC236}">
                <a16:creationId xmlns:a16="http://schemas.microsoft.com/office/drawing/2014/main" id="{29D164CC-AF7C-9B41-A01E-8DA48FEE0F36}"/>
              </a:ext>
            </a:extLst>
          </p:cNvPr>
          <p:cNvPicPr>
            <a:picLocks noChangeAspect="1"/>
          </p:cNvPicPr>
          <p:nvPr userDrawn="1"/>
        </p:nvPicPr>
        <p:blipFill>
          <a:blip r:embed="rId5"/>
          <a:stretch>
            <a:fillRect/>
          </a:stretch>
        </p:blipFill>
        <p:spPr>
          <a:xfrm>
            <a:off x="0" y="-204932"/>
            <a:ext cx="0" cy="0"/>
          </a:xfrm>
          <a:prstGeom prst="rect">
            <a:avLst/>
          </a:prstGeom>
        </p:spPr>
      </p:pic>
      <p:sp>
        <p:nvSpPr>
          <p:cNvPr id="14" name="Title Placeholder 13">
            <a:extLst>
              <a:ext uri="{FF2B5EF4-FFF2-40B4-BE49-F238E27FC236}">
                <a16:creationId xmlns:a16="http://schemas.microsoft.com/office/drawing/2014/main" id="{A67195B9-169A-AF44-BA69-4AC023F418C2}"/>
              </a:ext>
            </a:extLst>
          </p:cNvPr>
          <p:cNvSpPr>
            <a:spLocks noGrp="1"/>
          </p:cNvSpPr>
          <p:nvPr>
            <p:ph type="title"/>
          </p:nvPr>
        </p:nvSpPr>
        <p:spPr>
          <a:xfrm>
            <a:off x="646113" y="574855"/>
            <a:ext cx="7886700" cy="658633"/>
          </a:xfrm>
          <a:prstGeom prst="rect">
            <a:avLst/>
          </a:prstGeom>
        </p:spPr>
        <p:txBody>
          <a:bodyPr vert="horz" wrap="square" lIns="0" tIns="0" rIns="0" bIns="0" rtlCol="0" anchor="t">
            <a:noAutofit/>
          </a:bodyPr>
          <a:lstStyle/>
          <a:p>
            <a:r>
              <a:rPr lang="en-US" dirty="0"/>
              <a:t>Click to edit title</a:t>
            </a:r>
          </a:p>
        </p:txBody>
      </p:sp>
      <p:sp>
        <p:nvSpPr>
          <p:cNvPr id="20" name="Footer Placeholder 19">
            <a:extLst>
              <a:ext uri="{FF2B5EF4-FFF2-40B4-BE49-F238E27FC236}">
                <a16:creationId xmlns:a16="http://schemas.microsoft.com/office/drawing/2014/main" id="{3F84FE75-D3D3-6F4B-A71F-518EBBDB2243}"/>
              </a:ext>
            </a:extLst>
          </p:cNvPr>
          <p:cNvSpPr>
            <a:spLocks noGrp="1"/>
          </p:cNvSpPr>
          <p:nvPr>
            <p:ph type="ftr" sz="quarter" idx="3"/>
          </p:nvPr>
        </p:nvSpPr>
        <p:spPr>
          <a:xfrm>
            <a:off x="628649" y="5812164"/>
            <a:ext cx="5486401" cy="188261"/>
          </a:xfrm>
          <a:prstGeom prst="rect">
            <a:avLst/>
          </a:prstGeom>
        </p:spPr>
        <p:txBody>
          <a:bodyPr vert="horz" lIns="0" tIns="0" rIns="0" bIns="0" rtlCol="0" anchor="ctr"/>
          <a:lstStyle>
            <a:lvl1pPr algn="ctr">
              <a:defRPr sz="1000">
                <a:solidFill>
                  <a:schemeClr val="tx2"/>
                </a:solidFill>
              </a:defRPr>
            </a:lvl1pPr>
          </a:lstStyle>
          <a:p>
            <a:pPr algn="l"/>
            <a:r>
              <a:rPr lang="en-US" dirty="0"/>
              <a:t>Presentation name</a:t>
            </a:r>
          </a:p>
        </p:txBody>
      </p:sp>
    </p:spTree>
    <p:extLst>
      <p:ext uri="{BB962C8B-B14F-4D97-AF65-F5344CB8AC3E}">
        <p14:creationId xmlns:p14="http://schemas.microsoft.com/office/powerpoint/2010/main" val="3463434576"/>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p:txStyles>
    <p:titleStyle>
      <a:lvl1pPr algn="l" defTabSz="685800" rtl="0" eaLnBrk="1" latinLnBrk="0" hangingPunct="1">
        <a:lnSpc>
          <a:spcPts val="4100"/>
        </a:lnSpc>
        <a:spcBef>
          <a:spcPct val="0"/>
        </a:spcBef>
        <a:buNone/>
        <a:defRPr sz="3600" kern="1200" cap="all" baseline="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SzPct val="85000"/>
        <a:buFontTx/>
        <a:buNone/>
        <a:tabLst/>
        <a:defRPr sz="2400" b="0" i="0" kern="1200">
          <a:solidFill>
            <a:schemeClr val="tx2"/>
          </a:solidFill>
          <a:latin typeface="Calibri Light" panose="020F0302020204030204" pitchFamily="34" charset="0"/>
          <a:ea typeface="+mn-ea"/>
          <a:cs typeface="Calibri Light" panose="020F0302020204030204" pitchFamily="34" charset="0"/>
        </a:defRPr>
      </a:lvl1pPr>
      <a:lvl2pPr marL="488950" indent="-174625" algn="l" defTabSz="685800" rtl="0" eaLnBrk="1" latinLnBrk="0" hangingPunct="1">
        <a:lnSpc>
          <a:spcPct val="90000"/>
        </a:lnSpc>
        <a:spcBef>
          <a:spcPts val="375"/>
        </a:spcBef>
        <a:buSzPct val="85000"/>
        <a:buFont typeface="Wingdings" pitchFamily="2" charset="2"/>
        <a:buChar char="§"/>
        <a:tabLst/>
        <a:defRPr sz="2000" b="0" i="0" kern="1200">
          <a:solidFill>
            <a:schemeClr val="tx2"/>
          </a:solidFill>
          <a:latin typeface="Calibri Light" panose="020F0302020204030204" pitchFamily="34" charset="0"/>
          <a:ea typeface="+mn-ea"/>
          <a:cs typeface="Calibri Light" panose="020F0302020204030204" pitchFamily="34" charset="0"/>
        </a:defRPr>
      </a:lvl2pPr>
      <a:lvl3pPr marL="757238" indent="-134938" algn="l" defTabSz="685800" rtl="0" eaLnBrk="1" latinLnBrk="0" hangingPunct="1">
        <a:lnSpc>
          <a:spcPct val="90000"/>
        </a:lnSpc>
        <a:spcBef>
          <a:spcPts val="375"/>
        </a:spcBef>
        <a:buSzPct val="85000"/>
        <a:buFont typeface="Wingdings" pitchFamily="2" charset="2"/>
        <a:buChar char="§"/>
        <a:tabLst/>
        <a:defRPr sz="1800" b="0" i="0" kern="1200">
          <a:solidFill>
            <a:schemeClr val="tx2"/>
          </a:solidFill>
          <a:latin typeface="Calibri Light" panose="020F0302020204030204" pitchFamily="34" charset="0"/>
          <a:ea typeface="+mn-ea"/>
          <a:cs typeface="Calibri Light" panose="020F0302020204030204" pitchFamily="34" charset="0"/>
        </a:defRPr>
      </a:lvl3pPr>
      <a:lvl4pPr marL="1023938" indent="-133350" algn="l" defTabSz="685800" rtl="0" eaLnBrk="1" latinLnBrk="0" hangingPunct="1">
        <a:lnSpc>
          <a:spcPct val="90000"/>
        </a:lnSpc>
        <a:spcBef>
          <a:spcPts val="375"/>
        </a:spcBef>
        <a:buSzPct val="85000"/>
        <a:buFont typeface="Wingdings" pitchFamily="2" charset="2"/>
        <a:buChar char="§"/>
        <a:tabLst/>
        <a:defRPr sz="1600" b="0" i="0" kern="1200">
          <a:solidFill>
            <a:schemeClr val="tx2"/>
          </a:solidFill>
          <a:latin typeface="Calibri Light" panose="020F0302020204030204" pitchFamily="34" charset="0"/>
          <a:ea typeface="+mn-ea"/>
          <a:cs typeface="Calibri Light" panose="020F0302020204030204" pitchFamily="34" charset="0"/>
        </a:defRPr>
      </a:lvl4pPr>
      <a:lvl5pPr marL="1246188" indent="-134938" algn="l" defTabSz="685800" rtl="0" eaLnBrk="1" latinLnBrk="0" hangingPunct="1">
        <a:lnSpc>
          <a:spcPct val="90000"/>
        </a:lnSpc>
        <a:spcBef>
          <a:spcPts val="375"/>
        </a:spcBef>
        <a:buSzPct val="85000"/>
        <a:buFont typeface="Wingdings" pitchFamily="2" charset="2"/>
        <a:buChar char="§"/>
        <a:tabLst/>
        <a:defRPr sz="1400" b="0" i="0" kern="1200">
          <a:solidFill>
            <a:schemeClr val="tx2"/>
          </a:solidFill>
          <a:latin typeface="Calibri Light" panose="020F0302020204030204" pitchFamily="34" charset="0"/>
          <a:ea typeface="+mn-ea"/>
          <a:cs typeface="Calibri Light" panose="020F03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346" userDrawn="1">
          <p15:clr>
            <a:srgbClr val="F26B43"/>
          </p15:clr>
        </p15:guide>
        <p15:guide id="4" orient="horz" pos="3861" userDrawn="1">
          <p15:clr>
            <a:srgbClr val="F26B43"/>
          </p15:clr>
        </p15:guide>
        <p15:guide id="5" pos="385" userDrawn="1">
          <p15:clr>
            <a:srgbClr val="F26B43"/>
          </p15:clr>
        </p15:guide>
        <p15:guide id="6" pos="5375" userDrawn="1">
          <p15:clr>
            <a:srgbClr val="F26B43"/>
          </p15:clr>
        </p15:guide>
        <p15:guide id="7" orient="horz" pos="777" userDrawn="1">
          <p15:clr>
            <a:srgbClr val="F26B43"/>
          </p15:clr>
        </p15:guide>
        <p15:guide id="8" orient="horz" pos="1117" userDrawn="1">
          <p15:clr>
            <a:srgbClr val="F26B43"/>
          </p15:clr>
        </p15:guide>
        <p15:guide id="9" orient="horz" pos="3748"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87EFBD-A17E-0346-9DFB-9AF445973540}"/>
              </a:ext>
            </a:extLst>
          </p:cNvPr>
          <p:cNvSpPr>
            <a:spLocks noGrp="1"/>
          </p:cNvSpPr>
          <p:nvPr>
            <p:ph type="body" idx="1"/>
          </p:nvPr>
        </p:nvSpPr>
        <p:spPr>
          <a:xfrm>
            <a:off x="965712" y="1785868"/>
            <a:ext cx="7206738" cy="3904718"/>
          </a:xfrm>
          <a:prstGeom prst="rect">
            <a:avLst/>
          </a:prstGeom>
        </p:spPr>
        <p:txBody>
          <a:bodyPr vert="horz" wrap="square"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429D635-17D5-E14C-A795-7E4A424D2B59}"/>
              </a:ext>
            </a:extLst>
          </p:cNvPr>
          <p:cNvSpPr>
            <a:spLocks noGrp="1"/>
          </p:cNvSpPr>
          <p:nvPr>
            <p:ph type="dt" sz="half" idx="2"/>
          </p:nvPr>
        </p:nvSpPr>
        <p:spPr>
          <a:xfrm>
            <a:off x="6661239" y="6078495"/>
            <a:ext cx="873401" cy="190867"/>
          </a:xfrm>
          <a:prstGeom prst="rect">
            <a:avLst/>
          </a:prstGeom>
        </p:spPr>
        <p:txBody>
          <a:bodyPr vert="horz" wrap="none" lIns="0" tIns="0" rIns="0" bIns="0" rtlCol="0" anchor="b" anchorCtr="0"/>
          <a:lstStyle>
            <a:lvl1pPr algn="r">
              <a:defRPr sz="1000">
                <a:solidFill>
                  <a:schemeClr val="tx2"/>
                </a:solidFill>
              </a:defRPr>
            </a:lvl1pPr>
          </a:lstStyle>
          <a:p>
            <a:fld id="{AC879A7C-ACFF-9743-9232-B25F81E2A560}" type="datetime1">
              <a:rPr lang="en-CA" smtClean="0"/>
              <a:t>2024-11-04</a:t>
            </a:fld>
            <a:endParaRPr lang="en-US" dirty="0"/>
          </a:p>
        </p:txBody>
      </p:sp>
      <p:sp>
        <p:nvSpPr>
          <p:cNvPr id="6" name="Slide Number Placeholder 5">
            <a:extLst>
              <a:ext uri="{FF2B5EF4-FFF2-40B4-BE49-F238E27FC236}">
                <a16:creationId xmlns:a16="http://schemas.microsoft.com/office/drawing/2014/main" id="{F1C16B22-8D71-534F-9A77-9A7ECF23576F}"/>
              </a:ext>
            </a:extLst>
          </p:cNvPr>
          <p:cNvSpPr>
            <a:spLocks noGrp="1"/>
          </p:cNvSpPr>
          <p:nvPr>
            <p:ph type="sldNum" sz="quarter" idx="4"/>
          </p:nvPr>
        </p:nvSpPr>
        <p:spPr>
          <a:xfrm>
            <a:off x="7629823" y="6078495"/>
            <a:ext cx="564045" cy="197306"/>
          </a:xfrm>
          <a:prstGeom prst="rect">
            <a:avLst/>
          </a:prstGeom>
        </p:spPr>
        <p:txBody>
          <a:bodyPr vert="horz" wrap="none" lIns="0" tIns="0" rIns="0" bIns="0" rtlCol="0" anchor="b"/>
          <a:lstStyle>
            <a:lvl1pPr algn="r">
              <a:defRPr sz="1000">
                <a:solidFill>
                  <a:schemeClr val="tx2"/>
                </a:solidFill>
              </a:defRPr>
            </a:lvl1pPr>
          </a:lstStyle>
          <a:p>
            <a:r>
              <a:rPr lang="en-US" dirty="0"/>
              <a:t>|</a:t>
            </a:r>
            <a:fld id="{480B9B7E-F2E9-3646-9A0E-D65304B4FCDA}" type="slidenum">
              <a:rPr lang="en-US" smtClean="0"/>
              <a:pPr/>
              <a:t>‹#›</a:t>
            </a:fld>
            <a:endParaRPr lang="en-US" dirty="0"/>
          </a:p>
        </p:txBody>
      </p:sp>
      <p:pic>
        <p:nvPicPr>
          <p:cNvPr id="7" name="Picture 6">
            <a:extLst>
              <a:ext uri="{FF2B5EF4-FFF2-40B4-BE49-F238E27FC236}">
                <a16:creationId xmlns:a16="http://schemas.microsoft.com/office/drawing/2014/main" id="{29D164CC-AF7C-9B41-A01E-8DA48FEE0F36}"/>
              </a:ext>
            </a:extLst>
          </p:cNvPr>
          <p:cNvPicPr>
            <a:picLocks noChangeAspect="1"/>
          </p:cNvPicPr>
          <p:nvPr userDrawn="1"/>
        </p:nvPicPr>
        <p:blipFill>
          <a:blip r:embed="rId5"/>
          <a:stretch>
            <a:fillRect/>
          </a:stretch>
        </p:blipFill>
        <p:spPr>
          <a:xfrm>
            <a:off x="0" y="-204932"/>
            <a:ext cx="0" cy="0"/>
          </a:xfrm>
          <a:prstGeom prst="rect">
            <a:avLst/>
          </a:prstGeom>
        </p:spPr>
      </p:pic>
      <p:sp>
        <p:nvSpPr>
          <p:cNvPr id="14" name="Title Placeholder 13">
            <a:extLst>
              <a:ext uri="{FF2B5EF4-FFF2-40B4-BE49-F238E27FC236}">
                <a16:creationId xmlns:a16="http://schemas.microsoft.com/office/drawing/2014/main" id="{A67195B9-169A-AF44-BA69-4AC023F418C2}"/>
              </a:ext>
            </a:extLst>
          </p:cNvPr>
          <p:cNvSpPr>
            <a:spLocks noGrp="1"/>
          </p:cNvSpPr>
          <p:nvPr>
            <p:ph type="title"/>
          </p:nvPr>
        </p:nvSpPr>
        <p:spPr>
          <a:xfrm>
            <a:off x="965712" y="908050"/>
            <a:ext cx="7206738" cy="636157"/>
          </a:xfrm>
          <a:prstGeom prst="rect">
            <a:avLst/>
          </a:prstGeom>
        </p:spPr>
        <p:txBody>
          <a:bodyPr vert="horz" wrap="square" lIns="0" tIns="0" rIns="0" bIns="0" rtlCol="0" anchor="t">
            <a:noAutofit/>
          </a:bodyPr>
          <a:lstStyle/>
          <a:p>
            <a:r>
              <a:rPr lang="en-US" dirty="0"/>
              <a:t>Click to edit title</a:t>
            </a:r>
          </a:p>
        </p:txBody>
      </p:sp>
      <p:sp>
        <p:nvSpPr>
          <p:cNvPr id="20" name="Footer Placeholder 19">
            <a:extLst>
              <a:ext uri="{FF2B5EF4-FFF2-40B4-BE49-F238E27FC236}">
                <a16:creationId xmlns:a16="http://schemas.microsoft.com/office/drawing/2014/main" id="{3F84FE75-D3D3-6F4B-A71F-518EBBDB2243}"/>
              </a:ext>
            </a:extLst>
          </p:cNvPr>
          <p:cNvSpPr>
            <a:spLocks noGrp="1"/>
          </p:cNvSpPr>
          <p:nvPr>
            <p:ph type="ftr" sz="quarter" idx="3"/>
          </p:nvPr>
        </p:nvSpPr>
        <p:spPr>
          <a:xfrm>
            <a:off x="957126" y="6096251"/>
            <a:ext cx="5486401" cy="188261"/>
          </a:xfrm>
          <a:prstGeom prst="rect">
            <a:avLst/>
          </a:prstGeom>
        </p:spPr>
        <p:txBody>
          <a:bodyPr vert="horz" lIns="0" tIns="0" rIns="0" bIns="0" rtlCol="0" anchor="ctr"/>
          <a:lstStyle>
            <a:lvl1pPr algn="ctr">
              <a:defRPr sz="1000">
                <a:solidFill>
                  <a:schemeClr val="tx2"/>
                </a:solidFill>
              </a:defRPr>
            </a:lvl1pPr>
          </a:lstStyle>
          <a:p>
            <a:pPr algn="l"/>
            <a:r>
              <a:rPr lang="en-US" dirty="0"/>
              <a:t>Presentation name</a:t>
            </a:r>
          </a:p>
        </p:txBody>
      </p:sp>
    </p:spTree>
    <p:extLst>
      <p:ext uri="{BB962C8B-B14F-4D97-AF65-F5344CB8AC3E}">
        <p14:creationId xmlns:p14="http://schemas.microsoft.com/office/powerpoint/2010/main" val="4223059613"/>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p:txStyles>
    <p:titleStyle>
      <a:lvl1pPr algn="l" defTabSz="685800" rtl="0" eaLnBrk="1" latinLnBrk="0" hangingPunct="1">
        <a:lnSpc>
          <a:spcPts val="4100"/>
        </a:lnSpc>
        <a:spcBef>
          <a:spcPct val="0"/>
        </a:spcBef>
        <a:buNone/>
        <a:defRPr sz="3600" kern="1200" cap="all" baseline="0">
          <a:solidFill>
            <a:schemeClr val="tx2"/>
          </a:solidFill>
          <a:latin typeface="+mj-lt"/>
          <a:ea typeface="+mj-ea"/>
          <a:cs typeface="+mj-cs"/>
        </a:defRPr>
      </a:lvl1pPr>
    </p:titleStyle>
    <p:bodyStyle>
      <a:lvl1pPr marL="0" indent="0" algn="l" defTabSz="685800" rtl="0" eaLnBrk="1" latinLnBrk="0" hangingPunct="1">
        <a:lnSpc>
          <a:spcPct val="90000"/>
        </a:lnSpc>
        <a:spcBef>
          <a:spcPts val="750"/>
        </a:spcBef>
        <a:buSzPct val="85000"/>
        <a:buFontTx/>
        <a:buNone/>
        <a:tabLst/>
        <a:defRPr sz="2400" b="0" i="0" kern="1200">
          <a:solidFill>
            <a:schemeClr val="tx2"/>
          </a:solidFill>
          <a:latin typeface="Calibri Light" panose="020F0302020204030204" pitchFamily="34" charset="0"/>
          <a:ea typeface="+mn-ea"/>
          <a:cs typeface="Calibri Light" panose="020F0302020204030204" pitchFamily="34" charset="0"/>
        </a:defRPr>
      </a:lvl1pPr>
      <a:lvl2pPr marL="488950" indent="-174625" algn="l" defTabSz="685800" rtl="0" eaLnBrk="1" latinLnBrk="0" hangingPunct="1">
        <a:lnSpc>
          <a:spcPct val="90000"/>
        </a:lnSpc>
        <a:spcBef>
          <a:spcPts val="375"/>
        </a:spcBef>
        <a:buSzPct val="85000"/>
        <a:buFont typeface="Wingdings" pitchFamily="2" charset="2"/>
        <a:buChar char="§"/>
        <a:tabLst/>
        <a:defRPr sz="2000" b="0" i="0" kern="1200">
          <a:solidFill>
            <a:schemeClr val="tx2"/>
          </a:solidFill>
          <a:latin typeface="Calibri Light" panose="020F0302020204030204" pitchFamily="34" charset="0"/>
          <a:ea typeface="+mn-ea"/>
          <a:cs typeface="Calibri Light" panose="020F0302020204030204" pitchFamily="34" charset="0"/>
        </a:defRPr>
      </a:lvl2pPr>
      <a:lvl3pPr marL="757238" indent="-134938" algn="l" defTabSz="685800" rtl="0" eaLnBrk="1" latinLnBrk="0" hangingPunct="1">
        <a:lnSpc>
          <a:spcPct val="90000"/>
        </a:lnSpc>
        <a:spcBef>
          <a:spcPts val="375"/>
        </a:spcBef>
        <a:buSzPct val="85000"/>
        <a:buFont typeface="Wingdings" pitchFamily="2" charset="2"/>
        <a:buChar char="§"/>
        <a:tabLst/>
        <a:defRPr sz="1800" b="0" i="0" kern="1200">
          <a:solidFill>
            <a:schemeClr val="tx2"/>
          </a:solidFill>
          <a:latin typeface="Calibri Light" panose="020F0302020204030204" pitchFamily="34" charset="0"/>
          <a:ea typeface="+mn-ea"/>
          <a:cs typeface="Calibri Light" panose="020F0302020204030204" pitchFamily="34" charset="0"/>
        </a:defRPr>
      </a:lvl3pPr>
      <a:lvl4pPr marL="1023938" indent="-133350" algn="l" defTabSz="685800" rtl="0" eaLnBrk="1" latinLnBrk="0" hangingPunct="1">
        <a:lnSpc>
          <a:spcPct val="90000"/>
        </a:lnSpc>
        <a:spcBef>
          <a:spcPts val="375"/>
        </a:spcBef>
        <a:buSzPct val="85000"/>
        <a:buFont typeface="Wingdings" pitchFamily="2" charset="2"/>
        <a:buChar char="§"/>
        <a:tabLst/>
        <a:defRPr sz="1600" b="0" i="0" kern="1200">
          <a:solidFill>
            <a:schemeClr val="tx2"/>
          </a:solidFill>
          <a:latin typeface="Calibri Light" panose="020F0302020204030204" pitchFamily="34" charset="0"/>
          <a:ea typeface="+mn-ea"/>
          <a:cs typeface="Calibri Light" panose="020F0302020204030204" pitchFamily="34" charset="0"/>
        </a:defRPr>
      </a:lvl4pPr>
      <a:lvl5pPr marL="1246188" indent="-134938" algn="l" defTabSz="685800" rtl="0" eaLnBrk="1" latinLnBrk="0" hangingPunct="1">
        <a:lnSpc>
          <a:spcPct val="90000"/>
        </a:lnSpc>
        <a:spcBef>
          <a:spcPts val="375"/>
        </a:spcBef>
        <a:buSzPct val="85000"/>
        <a:buFont typeface="Wingdings" pitchFamily="2" charset="2"/>
        <a:buChar char="§"/>
        <a:tabLst/>
        <a:defRPr sz="1400" b="0" i="0" kern="1200">
          <a:solidFill>
            <a:schemeClr val="tx2"/>
          </a:solidFill>
          <a:latin typeface="Calibri Light" panose="020F0302020204030204" pitchFamily="34" charset="0"/>
          <a:ea typeface="+mn-ea"/>
          <a:cs typeface="Calibri Light" panose="020F03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572" userDrawn="1">
          <p15:clr>
            <a:srgbClr val="F26B43"/>
          </p15:clr>
        </p15:guide>
        <p15:guide id="4" orient="horz" pos="3952" userDrawn="1">
          <p15:clr>
            <a:srgbClr val="F26B43"/>
          </p15:clr>
        </p15:guide>
        <p15:guide id="5" pos="612" userDrawn="1">
          <p15:clr>
            <a:srgbClr val="F26B43"/>
          </p15:clr>
        </p15:guide>
        <p15:guide id="6" pos="5148" userDrawn="1">
          <p15:clr>
            <a:srgbClr val="F26B43"/>
          </p15:clr>
        </p15:guide>
        <p15:guide id="8" orient="horz" pos="111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k_g7ISS9nFA"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305" y="470414"/>
            <a:ext cx="8163843" cy="5705797"/>
          </a:xfrm>
        </p:spPr>
        <p:txBody>
          <a:bodyPr anchor="t"/>
          <a:lstStyle/>
          <a:p>
            <a:pPr algn="ctr"/>
            <a:endParaRPr lang="en-US" sz="3600" b="1" dirty="0">
              <a:latin typeface="+mj-lt"/>
            </a:endParaRPr>
          </a:p>
          <a:p>
            <a:pPr algn="ctr"/>
            <a:endParaRPr lang="en-US" sz="3600" b="1" dirty="0">
              <a:latin typeface="+mj-lt"/>
            </a:endParaRPr>
          </a:p>
          <a:p>
            <a:pPr algn="ctr"/>
            <a:r>
              <a:rPr lang="en-US" sz="3600" b="1" dirty="0">
                <a:latin typeface="+mj-lt"/>
              </a:rPr>
              <a:t>SUBSTANCE-INDUCED PSYCHOSIS OR EXTREME INTOXICATION</a:t>
            </a:r>
            <a:br>
              <a:rPr lang="en-US" sz="3600" b="1" dirty="0">
                <a:latin typeface="+mj-lt"/>
              </a:rPr>
            </a:br>
            <a:r>
              <a:rPr lang="en-US" sz="3600" b="1" dirty="0">
                <a:latin typeface="+mj-lt"/>
              </a:rPr>
              <a:t>Reconciling Law, Evidence &amp; Outcome</a:t>
            </a:r>
          </a:p>
          <a:p>
            <a:pPr algn="ctr"/>
            <a:endParaRPr lang="en-CA" sz="3600" b="1" dirty="0">
              <a:latin typeface="+mj-lt"/>
            </a:endParaRPr>
          </a:p>
          <a:p>
            <a:pPr algn="ctr"/>
            <a:r>
              <a:rPr lang="en-CA" sz="2000" b="1" dirty="0">
                <a:latin typeface="+mj-lt"/>
              </a:rPr>
              <a:t>November 2024</a:t>
            </a:r>
          </a:p>
          <a:p>
            <a:pPr algn="ctr"/>
            <a:endParaRPr lang="en-CA" sz="2000" b="1" dirty="0">
              <a:latin typeface="+mj-lt"/>
            </a:endParaRPr>
          </a:p>
          <a:p>
            <a:pPr algn="ctr"/>
            <a:r>
              <a:rPr lang="en-CA" sz="2800" b="1" dirty="0">
                <a:latin typeface="+mj-lt"/>
              </a:rPr>
              <a:t>Michelle Lawrence &amp; David Morgan</a:t>
            </a:r>
            <a:endParaRPr lang="en-US" sz="2800" b="1" dirty="0">
              <a:latin typeface="+mj-lt"/>
            </a:endParaRPr>
          </a:p>
        </p:txBody>
      </p:sp>
      <p:sp>
        <p:nvSpPr>
          <p:cNvPr id="4" name="TextBox 3">
            <a:extLst>
              <a:ext uri="{FF2B5EF4-FFF2-40B4-BE49-F238E27FC236}">
                <a16:creationId xmlns:a16="http://schemas.microsoft.com/office/drawing/2014/main" id="{8F2CE9B8-410B-3C81-51F0-B4503589F53B}"/>
              </a:ext>
            </a:extLst>
          </p:cNvPr>
          <p:cNvSpPr txBox="1"/>
          <p:nvPr/>
        </p:nvSpPr>
        <p:spPr>
          <a:xfrm>
            <a:off x="305361" y="5319410"/>
            <a:ext cx="3912124" cy="738664"/>
          </a:xfrm>
          <a:prstGeom prst="rect">
            <a:avLst/>
          </a:prstGeom>
          <a:noFill/>
        </p:spPr>
        <p:txBody>
          <a:bodyPr wrap="square" rtlCol="0">
            <a:spAutoFit/>
          </a:bodyPr>
          <a:lstStyle/>
          <a:p>
            <a:r>
              <a:rPr lang="en-US" sz="1400" dirty="0"/>
              <a:t>Michelle S Lawrence, LL.M. Ph.D.</a:t>
            </a:r>
            <a:br>
              <a:rPr lang="en-US" sz="1400" dirty="0"/>
            </a:br>
            <a:r>
              <a:rPr lang="en-US" sz="1400" dirty="0"/>
              <a:t>Associate Professor, UVic Faculty of Law</a:t>
            </a:r>
            <a:br>
              <a:rPr lang="en-US" sz="1400" dirty="0"/>
            </a:br>
            <a:r>
              <a:rPr lang="en-US" sz="1400" dirty="0"/>
              <a:t>Director, Access to Justice Centre for Excellence</a:t>
            </a:r>
          </a:p>
        </p:txBody>
      </p:sp>
      <p:sp>
        <p:nvSpPr>
          <p:cNvPr id="5" name="TextBox 4">
            <a:extLst>
              <a:ext uri="{FF2B5EF4-FFF2-40B4-BE49-F238E27FC236}">
                <a16:creationId xmlns:a16="http://schemas.microsoft.com/office/drawing/2014/main" id="{6C78311B-1514-9DAB-9EDE-F815A594CEB3}"/>
              </a:ext>
            </a:extLst>
          </p:cNvPr>
          <p:cNvSpPr txBox="1"/>
          <p:nvPr/>
        </p:nvSpPr>
        <p:spPr>
          <a:xfrm>
            <a:off x="4908884" y="5319410"/>
            <a:ext cx="4443663" cy="738664"/>
          </a:xfrm>
          <a:prstGeom prst="rect">
            <a:avLst/>
          </a:prstGeom>
          <a:noFill/>
        </p:spPr>
        <p:txBody>
          <a:bodyPr wrap="square" rtlCol="0">
            <a:spAutoFit/>
          </a:bodyPr>
          <a:lstStyle/>
          <a:p>
            <a:r>
              <a:rPr lang="en-US" sz="1400" dirty="0"/>
              <a:t>David Morgan, MB, BCH, </a:t>
            </a:r>
            <a:r>
              <a:rPr lang="en-CA" sz="1400" dirty="0"/>
              <a:t>LL.M, F.R.C.P.</a:t>
            </a:r>
          </a:p>
          <a:p>
            <a:r>
              <a:rPr lang="en-US" sz="1400" dirty="0"/>
              <a:t>Clinical Associate Professor, UBC Medicine</a:t>
            </a:r>
            <a:br>
              <a:rPr lang="en-US" sz="1400" dirty="0"/>
            </a:br>
            <a:r>
              <a:rPr lang="en-US" sz="1400" dirty="0"/>
              <a:t>Forensic Psychiatrist, Broadway Forensic Group</a:t>
            </a:r>
          </a:p>
        </p:txBody>
      </p:sp>
    </p:spTree>
    <p:extLst>
      <p:ext uri="{BB962C8B-B14F-4D97-AF65-F5344CB8AC3E}">
        <p14:creationId xmlns:p14="http://schemas.microsoft.com/office/powerpoint/2010/main" val="135992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7368B-24AE-0A48-4244-4966D5FD36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B69105-046A-CEDD-4450-309AFB6B9D38}"/>
              </a:ext>
            </a:extLst>
          </p:cNvPr>
          <p:cNvSpPr>
            <a:spLocks noGrp="1"/>
          </p:cNvSpPr>
          <p:nvPr>
            <p:ph type="title"/>
          </p:nvPr>
        </p:nvSpPr>
        <p:spPr/>
        <p:txBody>
          <a:bodyPr/>
          <a:lstStyle/>
          <a:p>
            <a:r>
              <a:rPr lang="en-US" dirty="0"/>
              <a:t>Intoxication defence</a:t>
            </a:r>
          </a:p>
        </p:txBody>
      </p:sp>
      <p:sp>
        <p:nvSpPr>
          <p:cNvPr id="3" name="Content Placeholder 2">
            <a:extLst>
              <a:ext uri="{FF2B5EF4-FFF2-40B4-BE49-F238E27FC236}">
                <a16:creationId xmlns:a16="http://schemas.microsoft.com/office/drawing/2014/main" id="{AABFB8A7-85D9-DFC5-42A5-1120E29C52B1}"/>
              </a:ext>
            </a:extLst>
          </p:cNvPr>
          <p:cNvSpPr>
            <a:spLocks noGrp="1"/>
          </p:cNvSpPr>
          <p:nvPr>
            <p:ph idx="1"/>
          </p:nvPr>
        </p:nvSpPr>
        <p:spPr/>
        <p:txBody>
          <a:bodyPr/>
          <a:lstStyle/>
          <a:p>
            <a:r>
              <a:rPr lang="en-US" b="1" i="1" dirty="0"/>
              <a:t>Extreme intoxication</a:t>
            </a:r>
            <a:br>
              <a:rPr lang="en-US" b="1" i="1" dirty="0"/>
            </a:br>
            <a:endParaRPr lang="en-US" b="1" i="1" dirty="0"/>
          </a:p>
          <a:p>
            <a:pPr marL="342900" indent="-342900">
              <a:buFontTx/>
              <a:buChar char="-"/>
            </a:pPr>
            <a:r>
              <a:rPr lang="en-US" i="1" dirty="0"/>
              <a:t>Per Daley, </a:t>
            </a:r>
            <a:r>
              <a:rPr lang="en-US" dirty="0"/>
              <a:t>akin to automatism, which negates voluntariness</a:t>
            </a:r>
            <a:endParaRPr lang="en-US" i="1" dirty="0"/>
          </a:p>
          <a:p>
            <a:pPr marL="342900" indent="-342900">
              <a:buFontTx/>
              <a:buChar char="-"/>
            </a:pPr>
            <a:endParaRPr lang="en-US" dirty="0"/>
          </a:p>
          <a:p>
            <a:pPr marL="342900" lvl="0" indent="-342900" defTabSz="914400">
              <a:lnSpc>
                <a:spcPct val="100000"/>
              </a:lnSpc>
              <a:spcBef>
                <a:spcPts val="0"/>
              </a:spcBef>
              <a:buSzTx/>
              <a:buFontTx/>
              <a:buChar char="-"/>
              <a:defRPr/>
            </a:pPr>
            <a:r>
              <a:rPr lang="en-US" i="1" dirty="0"/>
              <a:t>Revised per Brown </a:t>
            </a:r>
            <a:r>
              <a:rPr lang="en-US" dirty="0"/>
              <a:t>and</a:t>
            </a:r>
            <a:r>
              <a:rPr lang="en-US" i="1" dirty="0"/>
              <a:t> CrC 33.1</a:t>
            </a:r>
            <a:r>
              <a:rPr lang="en-US" dirty="0"/>
              <a:t>, </a:t>
            </a:r>
            <a:r>
              <a:rPr lang="en-US" u="sng" dirty="0"/>
              <a:t>diminished cognitive and/or volitional capacity that rendered the person unaware of, or incapable of consciously controlling, their behaviour.</a:t>
            </a:r>
          </a:p>
          <a:p>
            <a:endParaRPr lang="en-US" i="1" u="sng" dirty="0"/>
          </a:p>
          <a:p>
            <a:endParaRPr lang="en-US" dirty="0"/>
          </a:p>
        </p:txBody>
      </p:sp>
    </p:spTree>
    <p:extLst>
      <p:ext uri="{BB962C8B-B14F-4D97-AF65-F5344CB8AC3E}">
        <p14:creationId xmlns:p14="http://schemas.microsoft.com/office/powerpoint/2010/main" val="2603309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4CEC0-FA0A-B4E3-01DD-FF6C27461347}"/>
              </a:ext>
            </a:extLst>
          </p:cNvPr>
          <p:cNvSpPr>
            <a:spLocks noGrp="1"/>
          </p:cNvSpPr>
          <p:nvPr>
            <p:ph type="title"/>
          </p:nvPr>
        </p:nvSpPr>
        <p:spPr/>
        <p:txBody>
          <a:bodyPr/>
          <a:lstStyle/>
          <a:p>
            <a:r>
              <a:rPr lang="en-US" dirty="0"/>
              <a:t>Facts on mental state</a:t>
            </a:r>
          </a:p>
        </p:txBody>
      </p:sp>
      <p:sp>
        <p:nvSpPr>
          <p:cNvPr id="3" name="Content Placeholder 2">
            <a:extLst>
              <a:ext uri="{FF2B5EF4-FFF2-40B4-BE49-F238E27FC236}">
                <a16:creationId xmlns:a16="http://schemas.microsoft.com/office/drawing/2014/main" id="{026127B0-5C12-BA42-D5C0-51664BCD3E5C}"/>
              </a:ext>
            </a:extLst>
          </p:cNvPr>
          <p:cNvSpPr>
            <a:spLocks noGrp="1"/>
          </p:cNvSpPr>
          <p:nvPr>
            <p:ph idx="1"/>
          </p:nvPr>
        </p:nvSpPr>
        <p:spPr/>
        <p:txBody>
          <a:bodyPr/>
          <a:lstStyle/>
          <a:p>
            <a:r>
              <a:rPr lang="en-US" i="1" dirty="0"/>
              <a:t>Brown:</a:t>
            </a:r>
            <a:endParaRPr lang="en-US" dirty="0"/>
          </a:p>
          <a:p>
            <a:pPr marL="831850" lvl="1" indent="-342900">
              <a:buFontTx/>
              <a:buChar char="-"/>
            </a:pPr>
            <a:r>
              <a:rPr lang="en-US" dirty="0"/>
              <a:t>“substance intoxication delirium…akin to automatism”</a:t>
            </a:r>
          </a:p>
          <a:p>
            <a:pPr marL="831850" lvl="1" indent="-342900">
              <a:buFontTx/>
              <a:buChar char="-"/>
            </a:pPr>
            <a:r>
              <a:rPr lang="en-US" dirty="0"/>
              <a:t>“delusional state akin to automatism”</a:t>
            </a:r>
          </a:p>
          <a:p>
            <a:pPr marL="831850" lvl="1" indent="-342900">
              <a:buFontTx/>
              <a:buChar char="-"/>
            </a:pPr>
            <a:r>
              <a:rPr lang="en-US" dirty="0"/>
              <a:t>“psychotic state akin to automatism”</a:t>
            </a:r>
          </a:p>
          <a:p>
            <a:br>
              <a:rPr lang="en-US" dirty="0"/>
            </a:br>
            <a:r>
              <a:rPr lang="en-US" i="1" dirty="0"/>
              <a:t>Sullivan:		</a:t>
            </a:r>
          </a:p>
          <a:p>
            <a:pPr marL="831850" lvl="1" indent="-342900">
              <a:buFontTx/>
              <a:buChar char="-"/>
            </a:pPr>
            <a:r>
              <a:rPr lang="en-US" dirty="0"/>
              <a:t>“drug-induced psychosis during which he had no voluntary control over his actions”</a:t>
            </a:r>
          </a:p>
          <a:p>
            <a:endParaRPr lang="en-US" i="1" dirty="0"/>
          </a:p>
          <a:p>
            <a:r>
              <a:rPr lang="en-US" i="1" dirty="0"/>
              <a:t>Chan</a:t>
            </a:r>
            <a:r>
              <a:rPr lang="en-US" dirty="0"/>
              <a:t>: 	</a:t>
            </a:r>
          </a:p>
          <a:p>
            <a:pPr marL="831850" lvl="1" indent="-342900">
              <a:buFontTx/>
              <a:buChar char="-"/>
            </a:pPr>
            <a:r>
              <a:rPr lang="en-US" dirty="0"/>
              <a:t>“state of intoxication so extreme that their actions were involuntary”</a:t>
            </a:r>
          </a:p>
          <a:p>
            <a:pPr lvl="1" indent="0">
              <a:buNone/>
            </a:pPr>
            <a:r>
              <a:rPr lang="en-US" dirty="0"/>
              <a:t>	</a:t>
            </a:r>
          </a:p>
        </p:txBody>
      </p:sp>
    </p:spTree>
    <p:extLst>
      <p:ext uri="{BB962C8B-B14F-4D97-AF65-F5344CB8AC3E}">
        <p14:creationId xmlns:p14="http://schemas.microsoft.com/office/powerpoint/2010/main" val="4290494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A2331-A260-FAA9-5A28-F842FD4D3E40}"/>
              </a:ext>
            </a:extLst>
          </p:cNvPr>
          <p:cNvSpPr>
            <a:spLocks noGrp="1"/>
          </p:cNvSpPr>
          <p:nvPr>
            <p:ph type="title"/>
          </p:nvPr>
        </p:nvSpPr>
        <p:spPr/>
        <p:txBody>
          <a:bodyPr/>
          <a:lstStyle/>
          <a:p>
            <a:r>
              <a:rPr lang="en-US" dirty="0"/>
              <a:t>R v Bouchard-lebrun, 2011 scc 58</a:t>
            </a:r>
          </a:p>
        </p:txBody>
      </p:sp>
      <p:sp>
        <p:nvSpPr>
          <p:cNvPr id="3" name="Content Placeholder 2">
            <a:extLst>
              <a:ext uri="{FF2B5EF4-FFF2-40B4-BE49-F238E27FC236}">
                <a16:creationId xmlns:a16="http://schemas.microsoft.com/office/drawing/2014/main" id="{92B47DE2-B79C-A9B0-93CF-EEB30D1F15FB}"/>
              </a:ext>
            </a:extLst>
          </p:cNvPr>
          <p:cNvSpPr>
            <a:spLocks noGrp="1"/>
          </p:cNvSpPr>
          <p:nvPr>
            <p:ph idx="1"/>
          </p:nvPr>
        </p:nvSpPr>
        <p:spPr/>
        <p:txBody>
          <a:bodyPr/>
          <a:lstStyle/>
          <a:p>
            <a:r>
              <a:rPr lang="en-US" dirty="0"/>
              <a:t>F:	Consumption of alcohol and ecstasy</a:t>
            </a:r>
          </a:p>
          <a:p>
            <a:r>
              <a:rPr lang="en-US" dirty="0"/>
              <a:t>	No history of underlying mental disorder</a:t>
            </a:r>
          </a:p>
          <a:p>
            <a:endParaRPr lang="en-US" dirty="0"/>
          </a:p>
          <a:p>
            <a:r>
              <a:rPr lang="en-US" dirty="0"/>
              <a:t>	Mental state:</a:t>
            </a:r>
          </a:p>
          <a:p>
            <a:r>
              <a:rPr lang="en-US" dirty="0"/>
              <a:t>	“Toxic psychosis</a:t>
            </a:r>
            <a:r>
              <a:rPr lang="en-US" dirty="0">
                <a:latin typeface="+mn-lt"/>
              </a:rPr>
              <a:t>”</a:t>
            </a:r>
            <a:r>
              <a:rPr lang="en-US" dirty="0">
                <a:latin typeface="+mj-lt"/>
              </a:rPr>
              <a:t> </a:t>
            </a:r>
          </a:p>
          <a:p>
            <a:r>
              <a:rPr lang="en-US" dirty="0"/>
              <a:t>	“Religious delirium”</a:t>
            </a:r>
          </a:p>
          <a:p>
            <a:r>
              <a:rPr lang="en-US" dirty="0"/>
              <a:t>	“Severe psychosis”</a:t>
            </a:r>
          </a:p>
          <a:p>
            <a:r>
              <a:rPr lang="en-US" dirty="0">
                <a:effectLst/>
                <a:latin typeface="+mj-lt"/>
                <a:ea typeface="Aptos" panose="020B0004020202020204" pitchFamily="34" charset="0"/>
                <a:cs typeface="Times New Roman" panose="02020603050405020304" pitchFamily="18" charset="0"/>
              </a:rPr>
              <a:t>	“…</a:t>
            </a:r>
            <a:r>
              <a:rPr lang="en-CA" dirty="0">
                <a:effectLst/>
                <a:latin typeface="+mj-lt"/>
                <a:ea typeface="Aptos" panose="020B0004020202020204" pitchFamily="34" charset="0"/>
                <a:cs typeface="Times New Roman" panose="02020603050405020304" pitchFamily="18" charset="0"/>
              </a:rPr>
              <a:t>the accused did not realize what he was doing” </a:t>
            </a:r>
            <a:endParaRPr lang="en-US" dirty="0">
              <a:latin typeface="+mj-lt"/>
            </a:endParaRPr>
          </a:p>
          <a:p>
            <a:r>
              <a:rPr lang="en-US" dirty="0"/>
              <a:t>	</a:t>
            </a:r>
          </a:p>
          <a:p>
            <a:r>
              <a:rPr lang="en-US" dirty="0"/>
              <a:t>	</a:t>
            </a:r>
          </a:p>
        </p:txBody>
      </p:sp>
    </p:spTree>
    <p:extLst>
      <p:ext uri="{BB962C8B-B14F-4D97-AF65-F5344CB8AC3E}">
        <p14:creationId xmlns:p14="http://schemas.microsoft.com/office/powerpoint/2010/main" val="225886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D7C5D-87AA-2A5C-1543-EBB40463AA8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6D9518C-649E-94BD-B7C8-69A8A6EA692B}"/>
              </a:ext>
            </a:extLst>
          </p:cNvPr>
          <p:cNvSpPr>
            <a:spLocks noGrp="1"/>
          </p:cNvSpPr>
          <p:nvPr>
            <p:ph idx="1"/>
          </p:nvPr>
        </p:nvSpPr>
        <p:spPr/>
        <p:txBody>
          <a:bodyPr/>
          <a:lstStyle/>
          <a:p>
            <a:endParaRPr lang="en-US" dirty="0"/>
          </a:p>
          <a:p>
            <a:r>
              <a:rPr lang="en-US" i="1" dirty="0"/>
              <a:t>Per Bouchard-Lebrun, para 79</a:t>
            </a:r>
            <a:endParaRPr lang="en-US" dirty="0"/>
          </a:p>
          <a:p>
            <a:r>
              <a:rPr lang="en-US" dirty="0">
                <a:latin typeface="+mj-lt"/>
              </a:rPr>
              <a:t>	“…toxic psychosis is </a:t>
            </a:r>
            <a:r>
              <a:rPr lang="en-CA" dirty="0">
                <a:effectLst/>
                <a:latin typeface="+mj-lt"/>
                <a:ea typeface="Aptos" panose="020B0004020202020204" pitchFamily="34" charset="0"/>
                <a:cs typeface="Times New Roman" panose="02020603050405020304" pitchFamily="18" charset="0"/>
              </a:rPr>
              <a:t>unfortunately a fairly frequent</a:t>
            </a:r>
            <a:br>
              <a:rPr lang="en-CA" dirty="0">
                <a:effectLst/>
                <a:latin typeface="+mj-lt"/>
                <a:ea typeface="Aptos" panose="020B0004020202020204" pitchFamily="34" charset="0"/>
                <a:cs typeface="Times New Roman" panose="02020603050405020304" pitchFamily="18" charset="0"/>
              </a:rPr>
            </a:br>
            <a:r>
              <a:rPr lang="en-CA" dirty="0">
                <a:effectLst/>
                <a:latin typeface="+mj-lt"/>
                <a:ea typeface="Aptos" panose="020B0004020202020204" pitchFamily="34" charset="0"/>
                <a:cs typeface="Times New Roman" panose="02020603050405020304" pitchFamily="18" charset="0"/>
              </a:rPr>
              <a:t>	 phenomenon that seems to result from the high toxicity </a:t>
            </a:r>
            <a:br>
              <a:rPr lang="en-CA" dirty="0">
                <a:effectLst/>
                <a:latin typeface="+mj-lt"/>
                <a:ea typeface="Aptos" panose="020B0004020202020204" pitchFamily="34" charset="0"/>
                <a:cs typeface="Times New Roman" panose="02020603050405020304" pitchFamily="18" charset="0"/>
              </a:rPr>
            </a:br>
            <a:r>
              <a:rPr lang="en-CA" dirty="0">
                <a:effectLst/>
                <a:latin typeface="+mj-lt"/>
                <a:ea typeface="Aptos" panose="020B0004020202020204" pitchFamily="34" charset="0"/>
                <a:cs typeface="Times New Roman" panose="02020603050405020304" pitchFamily="18" charset="0"/>
              </a:rPr>
              <a:t>	of chemical drugs.”</a:t>
            </a:r>
          </a:p>
          <a:p>
            <a:endParaRPr lang="en-CA" dirty="0">
              <a:latin typeface="+mj-lt"/>
              <a:ea typeface="Aptos" panose="020B0004020202020204" pitchFamily="34" charset="0"/>
              <a:cs typeface="Times New Roman" panose="02020603050405020304" pitchFamily="18" charset="0"/>
            </a:endParaRPr>
          </a:p>
          <a:p>
            <a:r>
              <a:rPr lang="en-CA" i="1" dirty="0">
                <a:effectLst/>
                <a:latin typeface="+mj-lt"/>
                <a:ea typeface="Aptos" panose="020B0004020202020204" pitchFamily="34" charset="0"/>
                <a:cs typeface="Times New Roman" panose="02020603050405020304" pitchFamily="18" charset="0"/>
              </a:rPr>
              <a:t>Per Daviault</a:t>
            </a:r>
            <a:r>
              <a:rPr lang="en-CA" i="1" dirty="0">
                <a:latin typeface="+mj-lt"/>
                <a:ea typeface="Aptos" panose="020B0004020202020204" pitchFamily="34" charset="0"/>
                <a:cs typeface="Times New Roman" panose="02020603050405020304" pitchFamily="18" charset="0"/>
              </a:rPr>
              <a:t>:</a:t>
            </a:r>
            <a:endParaRPr lang="en-CA" i="1" dirty="0">
              <a:latin typeface="+mj-lt"/>
              <a:cs typeface="Times New Roman" panose="02020603050405020304" pitchFamily="18" charset="0"/>
            </a:endParaRPr>
          </a:p>
          <a:p>
            <a:r>
              <a:rPr lang="en-CA" i="1" dirty="0">
                <a:latin typeface="+mj-lt"/>
                <a:cs typeface="Times New Roman" panose="02020603050405020304" pitchFamily="18" charset="0"/>
              </a:rPr>
              <a:t>	“</a:t>
            </a:r>
            <a:r>
              <a:rPr lang="en-CA" dirty="0">
                <a:latin typeface="+mj-lt"/>
                <a:cs typeface="Times New Roman" panose="02020603050405020304" pitchFamily="18" charset="0"/>
              </a:rPr>
              <a:t>only in the rarest of cases”</a:t>
            </a:r>
            <a:endParaRPr lang="en-CA" dirty="0">
              <a:effectLst/>
              <a:latin typeface="+mj-lt"/>
              <a:ea typeface="Aptos" panose="020B0004020202020204" pitchFamily="34" charset="0"/>
              <a:cs typeface="Times New Roman" panose="02020603050405020304" pitchFamily="18" charset="0"/>
            </a:endParaRPr>
          </a:p>
          <a:p>
            <a:endParaRPr lang="en-CA" dirty="0">
              <a:latin typeface="+mj-lt"/>
              <a:ea typeface="Aptos" panose="020B0004020202020204" pitchFamily="34" charset="0"/>
              <a:cs typeface="Times New Roman" panose="02020603050405020304" pitchFamily="18" charset="0"/>
            </a:endParaRPr>
          </a:p>
          <a:p>
            <a:r>
              <a:rPr lang="en-CA" dirty="0">
                <a:effectLst/>
                <a:latin typeface="+mj-lt"/>
                <a:ea typeface="Aptos" panose="020B000402020202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2423728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720D-F294-2C4D-DA0F-1EF35BF1F0A7}"/>
              </a:ext>
            </a:extLst>
          </p:cNvPr>
          <p:cNvSpPr>
            <a:spLocks noGrp="1"/>
          </p:cNvSpPr>
          <p:nvPr>
            <p:ph type="title"/>
          </p:nvPr>
        </p:nvSpPr>
        <p:spPr/>
        <p:txBody>
          <a:bodyPr/>
          <a:lstStyle/>
          <a:p>
            <a:r>
              <a:rPr lang="en-US" dirty="0"/>
              <a:t>R v Brown, 2022 scc 18</a:t>
            </a:r>
          </a:p>
        </p:txBody>
      </p:sp>
      <p:sp>
        <p:nvSpPr>
          <p:cNvPr id="3" name="Content Placeholder 2">
            <a:extLst>
              <a:ext uri="{FF2B5EF4-FFF2-40B4-BE49-F238E27FC236}">
                <a16:creationId xmlns:a16="http://schemas.microsoft.com/office/drawing/2014/main" id="{47FAE97C-E6B5-7D16-9C66-A4D6AF8BF989}"/>
              </a:ext>
            </a:extLst>
          </p:cNvPr>
          <p:cNvSpPr>
            <a:spLocks noGrp="1"/>
          </p:cNvSpPr>
          <p:nvPr>
            <p:ph idx="1"/>
          </p:nvPr>
        </p:nvSpPr>
        <p:spPr>
          <a:xfrm>
            <a:off x="628649" y="1379228"/>
            <a:ext cx="7904163" cy="4735822"/>
          </a:xfrm>
        </p:spPr>
        <p:txBody>
          <a:bodyPr/>
          <a:lstStyle/>
          <a:p>
            <a:r>
              <a:rPr lang="en-CA" dirty="0">
                <a:latin typeface="+mj-lt"/>
              </a:rPr>
              <a:t>[50] I note that the defence has been referred to as “rare” in the case law (Daviault, at pp. 92‑93; Sullivan, at para. 118). The Attorney General of Manitoba disputes that and points to instances of violence involving street drugs with known psychosis‑inducing properties. It is certainly plain that intoxicated violence is a serious social problem. Whatever proportion of this phenomenon relates to involuntary conduct, it is notable that extreme intoxication akin to automatism is an exigent defence requiring the accused to show that their consciousness was so impaired as to deprive them of all willed control over their actions. This is not the same as simply waking up with no memory of committing a crime. </a:t>
            </a:r>
            <a:r>
              <a:rPr lang="en-CA" b="1" dirty="0">
                <a:latin typeface="+mj-lt"/>
              </a:rPr>
              <a:t>Nor is it the same as suffering a psychotic episode where physical voluntariness remains intact. </a:t>
            </a:r>
            <a:endParaRPr lang="en-US" b="1" dirty="0">
              <a:latin typeface="+mj-lt"/>
            </a:endParaRPr>
          </a:p>
        </p:txBody>
      </p:sp>
    </p:spTree>
    <p:extLst>
      <p:ext uri="{BB962C8B-B14F-4D97-AF65-F5344CB8AC3E}">
        <p14:creationId xmlns:p14="http://schemas.microsoft.com/office/powerpoint/2010/main" val="438518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A3CB-93EE-F262-EC0A-0E36703AF9C8}"/>
              </a:ext>
            </a:extLst>
          </p:cNvPr>
          <p:cNvSpPr>
            <a:spLocks noGrp="1"/>
          </p:cNvSpPr>
          <p:nvPr>
            <p:ph type="title"/>
          </p:nvPr>
        </p:nvSpPr>
        <p:spPr/>
        <p:txBody>
          <a:bodyPr/>
          <a:lstStyle/>
          <a:p>
            <a:r>
              <a:rPr lang="en-US" dirty="0"/>
              <a:t>Criminal Responsibility</a:t>
            </a:r>
          </a:p>
        </p:txBody>
      </p:sp>
      <p:sp>
        <p:nvSpPr>
          <p:cNvPr id="3" name="Content Placeholder 2">
            <a:extLst>
              <a:ext uri="{FF2B5EF4-FFF2-40B4-BE49-F238E27FC236}">
                <a16:creationId xmlns:a16="http://schemas.microsoft.com/office/drawing/2014/main" id="{25940F19-7549-D75C-3FC2-64B4C7BC873E}"/>
              </a:ext>
            </a:extLst>
          </p:cNvPr>
          <p:cNvSpPr>
            <a:spLocks noGrp="1"/>
          </p:cNvSpPr>
          <p:nvPr>
            <p:ph idx="1"/>
          </p:nvPr>
        </p:nvSpPr>
        <p:spPr/>
        <p:txBody>
          <a:bodyPr anchor="ctr"/>
          <a:lstStyle/>
          <a:p>
            <a:r>
              <a:rPr lang="en-US" sz="2800" i="1" dirty="0"/>
              <a:t>Generally speaking, in Canadian criminal law, </a:t>
            </a:r>
            <a:br>
              <a:rPr lang="en-US" sz="2800" i="1" dirty="0"/>
            </a:br>
            <a:r>
              <a:rPr lang="en-US" sz="2800" i="1" dirty="0"/>
              <a:t>psychotic acts are considered voluntary acts and psychotic intent is considered sufficient to make out the minimal general intent - or even specific intent - required for conviction. </a:t>
            </a:r>
          </a:p>
          <a:p>
            <a:endParaRPr lang="en-US" i="1" dirty="0"/>
          </a:p>
        </p:txBody>
      </p:sp>
    </p:spTree>
    <p:extLst>
      <p:ext uri="{BB962C8B-B14F-4D97-AF65-F5344CB8AC3E}">
        <p14:creationId xmlns:p14="http://schemas.microsoft.com/office/powerpoint/2010/main" val="3288564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D94FD-5EDF-81FD-156C-D655BE8BDF40}"/>
              </a:ext>
            </a:extLst>
          </p:cNvPr>
          <p:cNvSpPr>
            <a:spLocks noGrp="1"/>
          </p:cNvSpPr>
          <p:nvPr>
            <p:ph type="title"/>
          </p:nvPr>
        </p:nvSpPr>
        <p:spPr/>
        <p:txBody>
          <a:bodyPr/>
          <a:lstStyle/>
          <a:p>
            <a:r>
              <a:rPr lang="en-US" dirty="0"/>
              <a:t>issues</a:t>
            </a:r>
          </a:p>
        </p:txBody>
      </p:sp>
      <p:sp>
        <p:nvSpPr>
          <p:cNvPr id="3" name="Content Placeholder 2">
            <a:extLst>
              <a:ext uri="{FF2B5EF4-FFF2-40B4-BE49-F238E27FC236}">
                <a16:creationId xmlns:a16="http://schemas.microsoft.com/office/drawing/2014/main" id="{ACE7D5A1-7D30-3A4A-0F00-38B29B0CC6E4}"/>
              </a:ext>
            </a:extLst>
          </p:cNvPr>
          <p:cNvSpPr>
            <a:spLocks noGrp="1"/>
          </p:cNvSpPr>
          <p:nvPr>
            <p:ph idx="1"/>
          </p:nvPr>
        </p:nvSpPr>
        <p:spPr>
          <a:xfrm>
            <a:off x="611188" y="1171576"/>
            <a:ext cx="7904163" cy="4099543"/>
          </a:xfrm>
        </p:spPr>
        <p:txBody>
          <a:bodyPr/>
          <a:lstStyle/>
          <a:p>
            <a:pPr marL="457200" indent="-457200">
              <a:buFontTx/>
              <a:buAutoNum type="arabicPeriod"/>
            </a:pPr>
            <a:r>
              <a:rPr lang="en-US" dirty="0"/>
              <a:t>Is the imposition of criminal responsibility justified for psychotic acts? Should principles of fundamental justice include a requirement of capacity for reality-based decision-making? </a:t>
            </a:r>
            <a:br>
              <a:rPr lang="en-US" dirty="0"/>
            </a:br>
            <a:endParaRPr lang="en-US" dirty="0"/>
          </a:p>
          <a:p>
            <a:pPr marL="457200" indent="-457200">
              <a:buAutoNum type="arabicPeriod"/>
            </a:pPr>
            <a:r>
              <a:rPr lang="en-US" i="1" dirty="0"/>
              <a:t>Stone</a:t>
            </a:r>
            <a:r>
              <a:rPr lang="en-US" dirty="0"/>
              <a:t> imposes a presumption of mental disorder in automatism cases. </a:t>
            </a:r>
          </a:p>
          <a:p>
            <a:pPr marL="946150" lvl="1" indent="-457200">
              <a:buAutoNum type="arabicPeriod"/>
            </a:pPr>
            <a:r>
              <a:rPr lang="en-US" dirty="0"/>
              <a:t>How will that presumption impact the </a:t>
            </a:r>
            <a:r>
              <a:rPr lang="en-US" i="1" dirty="0"/>
              <a:t>Brown </a:t>
            </a:r>
            <a:r>
              <a:rPr lang="en-US" dirty="0"/>
              <a:t>analysis?  </a:t>
            </a:r>
          </a:p>
          <a:p>
            <a:pPr marL="946150" lvl="1" indent="-457200">
              <a:buAutoNum type="arabicPeriod"/>
            </a:pPr>
            <a:r>
              <a:rPr lang="en-US" dirty="0"/>
              <a:t>How will it inform the application of the more holistic approach test, per </a:t>
            </a:r>
            <a:r>
              <a:rPr lang="en-US" i="1" dirty="0"/>
              <a:t>Bouchard-Lebrun</a:t>
            </a:r>
            <a:r>
              <a:rPr lang="en-US" dirty="0"/>
              <a:t>?</a:t>
            </a:r>
          </a:p>
          <a:p>
            <a:pPr marL="946150" lvl="1" indent="-457200">
              <a:buAutoNum type="arabicPeriod"/>
            </a:pPr>
            <a:endParaRPr lang="en-US" dirty="0"/>
          </a:p>
          <a:p>
            <a:pPr lvl="1" indent="0">
              <a:buNone/>
            </a:pPr>
            <a:br>
              <a:rPr lang="en-US" dirty="0"/>
            </a:br>
            <a:endParaRPr lang="en-US" dirty="0"/>
          </a:p>
          <a:p>
            <a:endParaRPr lang="en-US" dirty="0"/>
          </a:p>
          <a:p>
            <a:endParaRPr lang="en-US" dirty="0"/>
          </a:p>
          <a:p>
            <a:r>
              <a:rPr lang="en-US" dirty="0"/>
              <a:t>2.     </a:t>
            </a:r>
          </a:p>
        </p:txBody>
      </p:sp>
    </p:spTree>
    <p:extLst>
      <p:ext uri="{BB962C8B-B14F-4D97-AF65-F5344CB8AC3E}">
        <p14:creationId xmlns:p14="http://schemas.microsoft.com/office/powerpoint/2010/main" val="4091987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D94FD-5EDF-81FD-156C-D655BE8BDF40}"/>
              </a:ext>
            </a:extLst>
          </p:cNvPr>
          <p:cNvSpPr>
            <a:spLocks noGrp="1"/>
          </p:cNvSpPr>
          <p:nvPr>
            <p:ph type="title"/>
          </p:nvPr>
        </p:nvSpPr>
        <p:spPr/>
        <p:txBody>
          <a:bodyPr/>
          <a:lstStyle/>
          <a:p>
            <a:r>
              <a:rPr lang="en-US" dirty="0"/>
              <a:t>issues</a:t>
            </a:r>
          </a:p>
        </p:txBody>
      </p:sp>
      <p:sp>
        <p:nvSpPr>
          <p:cNvPr id="3" name="Content Placeholder 2">
            <a:extLst>
              <a:ext uri="{FF2B5EF4-FFF2-40B4-BE49-F238E27FC236}">
                <a16:creationId xmlns:a16="http://schemas.microsoft.com/office/drawing/2014/main" id="{ACE7D5A1-7D30-3A4A-0F00-38B29B0CC6E4}"/>
              </a:ext>
            </a:extLst>
          </p:cNvPr>
          <p:cNvSpPr>
            <a:spLocks noGrp="1"/>
          </p:cNvSpPr>
          <p:nvPr>
            <p:ph idx="1"/>
          </p:nvPr>
        </p:nvSpPr>
        <p:spPr>
          <a:xfrm>
            <a:off x="611188" y="1171576"/>
            <a:ext cx="7904163" cy="4099543"/>
          </a:xfrm>
        </p:spPr>
        <p:txBody>
          <a:bodyPr/>
          <a:lstStyle/>
          <a:p>
            <a:pPr marL="457200" indent="-457200">
              <a:buFont typeface="+mj-lt"/>
              <a:buAutoNum type="arabicPeriod" startAt="3"/>
            </a:pPr>
            <a:r>
              <a:rPr lang="en-US" dirty="0"/>
              <a:t>What evidentiary challenges should forensic psychiatrists (and defence counsel) anticipate when assessing:</a:t>
            </a:r>
          </a:p>
          <a:p>
            <a:pPr marL="946150" lvl="1" indent="-457200">
              <a:buFont typeface="+mj-lt"/>
              <a:buAutoNum type="arabicPeriod"/>
            </a:pPr>
            <a:r>
              <a:rPr lang="en-US" dirty="0"/>
              <a:t>nature and severity of psychosis</a:t>
            </a:r>
          </a:p>
          <a:p>
            <a:pPr marL="946150" lvl="1" indent="-457200">
              <a:buFont typeface="+mj-lt"/>
              <a:buAutoNum type="arabicPeriod"/>
            </a:pPr>
            <a:r>
              <a:rPr lang="en-US" dirty="0"/>
              <a:t>etiology of psychotic episode (internal/external factors)</a:t>
            </a:r>
          </a:p>
          <a:p>
            <a:pPr marL="946150" lvl="1" indent="-457200">
              <a:buFont typeface="+mj-lt"/>
              <a:buAutoNum type="arabicPeriod"/>
            </a:pPr>
            <a:r>
              <a:rPr lang="en-US" dirty="0"/>
              <a:t>risk of continuing danger</a:t>
            </a:r>
          </a:p>
          <a:p>
            <a:pPr marL="946150" lvl="1" indent="-457200">
              <a:buAutoNum type="arabicPeriod"/>
            </a:pPr>
            <a:endParaRPr lang="en-US" dirty="0"/>
          </a:p>
          <a:p>
            <a:pPr lvl="1" indent="0">
              <a:buNone/>
            </a:pPr>
            <a:r>
              <a:rPr lang="en-US" dirty="0"/>
              <a:t>     </a:t>
            </a:r>
          </a:p>
        </p:txBody>
      </p:sp>
    </p:spTree>
    <p:extLst>
      <p:ext uri="{BB962C8B-B14F-4D97-AF65-F5344CB8AC3E}">
        <p14:creationId xmlns:p14="http://schemas.microsoft.com/office/powerpoint/2010/main" val="3228639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2CEFE-70E2-C827-79D7-A77507B4EEF4}"/>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D1FD0EE-C310-3856-DEE8-78F900A8230B}"/>
              </a:ext>
            </a:extLst>
          </p:cNvPr>
          <p:cNvSpPr>
            <a:spLocks noGrp="1"/>
          </p:cNvSpPr>
          <p:nvPr>
            <p:ph type="pic" sz="quarter" idx="10"/>
          </p:nvPr>
        </p:nvSpPr>
        <p:spPr>
          <a:solidFill>
            <a:srgbClr val="0070C0"/>
          </a:solidFill>
        </p:spPr>
        <p:txBody>
          <a:bodyPr/>
          <a:lstStyle/>
          <a:p>
            <a:endParaRPr lang="en-US" dirty="0"/>
          </a:p>
        </p:txBody>
      </p:sp>
      <p:sp>
        <p:nvSpPr>
          <p:cNvPr id="3" name="TextBox 2">
            <a:extLst>
              <a:ext uri="{FF2B5EF4-FFF2-40B4-BE49-F238E27FC236}">
                <a16:creationId xmlns:a16="http://schemas.microsoft.com/office/drawing/2014/main" id="{9FF33651-AE8E-5636-0EAF-1C244E2BF9FD}"/>
              </a:ext>
            </a:extLst>
          </p:cNvPr>
          <p:cNvSpPr txBox="1"/>
          <p:nvPr/>
        </p:nvSpPr>
        <p:spPr>
          <a:xfrm>
            <a:off x="1785257" y="2370604"/>
            <a:ext cx="6019799" cy="1938992"/>
          </a:xfrm>
          <a:prstGeom prst="rect">
            <a:avLst/>
          </a:prstGeom>
          <a:noFill/>
        </p:spPr>
        <p:txBody>
          <a:bodyPr wrap="square" rtlCol="0">
            <a:spAutoFit/>
          </a:bodyPr>
          <a:lstStyle/>
          <a:p>
            <a:pPr algn="ctr"/>
            <a:r>
              <a:rPr lang="en-US" sz="4000" dirty="0">
                <a:solidFill>
                  <a:schemeClr val="bg1"/>
                </a:solidFill>
              </a:rPr>
              <a:t>EVIDENCE</a:t>
            </a:r>
          </a:p>
          <a:p>
            <a:pPr algn="ctr"/>
            <a:endParaRPr lang="en-US" sz="4000" dirty="0">
              <a:solidFill>
                <a:schemeClr val="bg1"/>
              </a:solidFill>
            </a:endParaRPr>
          </a:p>
          <a:p>
            <a:pPr algn="ctr"/>
            <a:r>
              <a:rPr lang="en-US" sz="4000" dirty="0">
                <a:solidFill>
                  <a:schemeClr val="bg1"/>
                </a:solidFill>
              </a:rPr>
              <a:t>David Morgan</a:t>
            </a:r>
          </a:p>
        </p:txBody>
      </p:sp>
    </p:spTree>
    <p:extLst>
      <p:ext uri="{BB962C8B-B14F-4D97-AF65-F5344CB8AC3E}">
        <p14:creationId xmlns:p14="http://schemas.microsoft.com/office/powerpoint/2010/main" val="1913742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FBBC-C39F-14F6-0485-AF309677F996}"/>
              </a:ext>
            </a:extLst>
          </p:cNvPr>
          <p:cNvSpPr>
            <a:spLocks noGrp="1"/>
          </p:cNvSpPr>
          <p:nvPr>
            <p:ph type="title"/>
          </p:nvPr>
        </p:nvSpPr>
        <p:spPr/>
        <p:txBody>
          <a:bodyPr/>
          <a:lstStyle/>
          <a:p>
            <a:r>
              <a:rPr lang="en-US" dirty="0"/>
              <a:t>Automatism</a:t>
            </a:r>
          </a:p>
        </p:txBody>
      </p:sp>
      <p:sp>
        <p:nvSpPr>
          <p:cNvPr id="3" name="Content Placeholder 2">
            <a:extLst>
              <a:ext uri="{FF2B5EF4-FFF2-40B4-BE49-F238E27FC236}">
                <a16:creationId xmlns:a16="http://schemas.microsoft.com/office/drawing/2014/main" id="{6A780BF6-7C36-5BDD-67DB-5501439136F2}"/>
              </a:ext>
            </a:extLst>
          </p:cNvPr>
          <p:cNvSpPr>
            <a:spLocks noGrp="1"/>
          </p:cNvSpPr>
          <p:nvPr>
            <p:ph idx="1"/>
          </p:nvPr>
        </p:nvSpPr>
        <p:spPr/>
        <p:txBody>
          <a:bodyPr/>
          <a:lstStyle/>
          <a:p>
            <a:r>
              <a:rPr lang="en-US" i="1" dirty="0"/>
              <a:t>Actus reus non facit reum nisi mens sit rea</a:t>
            </a:r>
          </a:p>
          <a:p>
            <a:r>
              <a:rPr lang="en-US" dirty="0"/>
              <a:t>There is no crime without a guilty mind</a:t>
            </a:r>
          </a:p>
          <a:p>
            <a:r>
              <a:rPr lang="en-US" dirty="0"/>
              <a:t>Only voluntary actions can result in criminal liability</a:t>
            </a:r>
          </a:p>
          <a:p>
            <a:endParaRPr lang="en-US" dirty="0"/>
          </a:p>
          <a:p>
            <a:r>
              <a:rPr lang="en-US" dirty="0"/>
              <a:t>Automatism – behaviour not under voluntary control</a:t>
            </a:r>
          </a:p>
          <a:p>
            <a:r>
              <a:rPr lang="en-US" dirty="0"/>
              <a:t>Therefore cannot result in criminal liability</a:t>
            </a:r>
          </a:p>
          <a:p>
            <a:r>
              <a:rPr lang="en-US" dirty="0"/>
              <a:t>Mental disorder automatism v non-mental disorder automatism</a:t>
            </a:r>
          </a:p>
        </p:txBody>
      </p:sp>
    </p:spTree>
    <p:extLst>
      <p:ext uri="{BB962C8B-B14F-4D97-AF65-F5344CB8AC3E}">
        <p14:creationId xmlns:p14="http://schemas.microsoft.com/office/powerpoint/2010/main" val="2032636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88CFB-8AAB-C72F-3E91-F2A4BB8038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466F5F-6A2F-9F7E-2BC7-3BDB6242308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21F5B4E-83E7-8ED6-0BE2-936E055355F3}"/>
              </a:ext>
            </a:extLst>
          </p:cNvPr>
          <p:cNvSpPr>
            <a:spLocks noGrp="1"/>
          </p:cNvSpPr>
          <p:nvPr>
            <p:ph idx="1"/>
          </p:nvPr>
        </p:nvSpPr>
        <p:spPr/>
        <p:txBody>
          <a:bodyPr/>
          <a:lstStyle/>
          <a:p>
            <a:pPr marL="457200" indent="-457200">
              <a:buAutoNum type="arabicPeriod"/>
            </a:pPr>
            <a:r>
              <a:rPr lang="en-US" dirty="0"/>
              <a:t>   Law</a:t>
            </a:r>
          </a:p>
          <a:p>
            <a:pPr marL="831850" lvl="1" indent="-342900">
              <a:buFontTx/>
              <a:buChar char="-"/>
            </a:pPr>
            <a:r>
              <a:rPr lang="en-US" dirty="0"/>
              <a:t>How does </a:t>
            </a:r>
            <a:r>
              <a:rPr lang="en-US" i="1" dirty="0"/>
              <a:t>Brown </a:t>
            </a:r>
            <a:r>
              <a:rPr lang="en-US" dirty="0"/>
              <a:t>clarify the intoxication defence as it applies to substance-induced psychosis and substance-induced automatism (extreme intoxication akin to automatism)?</a:t>
            </a:r>
          </a:p>
          <a:p>
            <a:pPr marL="831850" lvl="1" indent="-342900">
              <a:buFontTx/>
              <a:buChar char="-"/>
            </a:pPr>
            <a:r>
              <a:rPr lang="en-US" dirty="0"/>
              <a:t>As a matter of fact, how have courts differentiated between intoxication symptoms for the purposes of the intoxication defence?</a:t>
            </a:r>
          </a:p>
          <a:p>
            <a:pPr marL="831850" lvl="1" indent="-342900">
              <a:buFontTx/>
              <a:buChar char="-"/>
            </a:pPr>
            <a:r>
              <a:rPr lang="en-US" dirty="0"/>
              <a:t>What legal issues remain outstanding post-</a:t>
            </a:r>
            <a:r>
              <a:rPr lang="en-US" i="1" dirty="0"/>
              <a:t>Brown</a:t>
            </a:r>
            <a:r>
              <a:rPr lang="en-US" dirty="0"/>
              <a:t>?</a:t>
            </a:r>
          </a:p>
          <a:p>
            <a:pPr lvl="1" indent="0">
              <a:buNone/>
            </a:pPr>
            <a:endParaRPr lang="en-US" dirty="0"/>
          </a:p>
          <a:p>
            <a:pPr marL="457200" indent="-457200">
              <a:buAutoNum type="arabicPeriod" startAt="2"/>
            </a:pPr>
            <a:r>
              <a:rPr lang="en-US" dirty="0"/>
              <a:t>Evidence</a:t>
            </a:r>
          </a:p>
          <a:p>
            <a:pPr marL="831850" lvl="1" indent="-342900">
              <a:buFontTx/>
              <a:buChar char="-"/>
            </a:pPr>
            <a:r>
              <a:rPr lang="en-US" dirty="0"/>
              <a:t>How does a forensic psychiatrist approach the intoxication defence?</a:t>
            </a:r>
          </a:p>
        </p:txBody>
      </p:sp>
    </p:spTree>
    <p:extLst>
      <p:ext uri="{BB962C8B-B14F-4D97-AF65-F5344CB8AC3E}">
        <p14:creationId xmlns:p14="http://schemas.microsoft.com/office/powerpoint/2010/main" val="2205262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C1857-0D7B-5DBF-CAA2-93224C5BA831}"/>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AC02312C-5287-5351-8C29-88AAF4BDF3BA}"/>
              </a:ext>
            </a:extLst>
          </p:cNvPr>
          <p:cNvPicPr>
            <a:picLocks noGrp="1" noChangeAspect="1"/>
          </p:cNvPicPr>
          <p:nvPr>
            <p:ph idx="1"/>
          </p:nvPr>
        </p:nvPicPr>
        <p:blipFill>
          <a:blip r:embed="rId2"/>
          <a:stretch>
            <a:fillRect/>
          </a:stretch>
        </p:blipFill>
        <p:spPr>
          <a:xfrm>
            <a:off x="413989" y="857250"/>
            <a:ext cx="7083812" cy="5312860"/>
          </a:xfrm>
        </p:spPr>
      </p:pic>
      <p:sp>
        <p:nvSpPr>
          <p:cNvPr id="7" name="Oval 6">
            <a:extLst>
              <a:ext uri="{FF2B5EF4-FFF2-40B4-BE49-F238E27FC236}">
                <a16:creationId xmlns:a16="http://schemas.microsoft.com/office/drawing/2014/main" id="{F0ED371C-4D9D-FB9B-312A-BCB07CE66E45}"/>
              </a:ext>
            </a:extLst>
          </p:cNvPr>
          <p:cNvSpPr/>
          <p:nvPr/>
        </p:nvSpPr>
        <p:spPr>
          <a:xfrm>
            <a:off x="3955896" y="2488116"/>
            <a:ext cx="1053790" cy="409807"/>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a:extLst>
              <a:ext uri="{FF2B5EF4-FFF2-40B4-BE49-F238E27FC236}">
                <a16:creationId xmlns:a16="http://schemas.microsoft.com/office/drawing/2014/main" id="{1FC31F4F-A883-AF1A-A4B8-939BF1B925B2}"/>
              </a:ext>
            </a:extLst>
          </p:cNvPr>
          <p:cNvSpPr txBox="1"/>
          <p:nvPr/>
        </p:nvSpPr>
        <p:spPr>
          <a:xfrm>
            <a:off x="3955895" y="2554519"/>
            <a:ext cx="1262876" cy="300082"/>
          </a:xfrm>
          <a:prstGeom prst="rect">
            <a:avLst/>
          </a:prstGeom>
          <a:noFill/>
        </p:spPr>
        <p:txBody>
          <a:bodyPr wrap="square" rtlCol="0">
            <a:spAutoFit/>
          </a:bodyPr>
          <a:lstStyle/>
          <a:p>
            <a:r>
              <a:rPr lang="en-US" sz="1350" dirty="0"/>
              <a:t>Automatism</a:t>
            </a:r>
          </a:p>
        </p:txBody>
      </p:sp>
      <p:pic>
        <p:nvPicPr>
          <p:cNvPr id="1030" name="Picture 6" descr="First Nation bans Fortune Minerals from mining Mount Klappan - Tahltan Band  Council">
            <a:extLst>
              <a:ext uri="{FF2B5EF4-FFF2-40B4-BE49-F238E27FC236}">
                <a16:creationId xmlns:a16="http://schemas.microsoft.com/office/drawing/2014/main" id="{89EDBEEC-65CA-6F39-379E-41645BE47F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1927" y="2310736"/>
            <a:ext cx="1271239" cy="889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095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08C34-AA95-DC72-6C3C-0C4F17ECF4C1}"/>
              </a:ext>
            </a:extLst>
          </p:cNvPr>
          <p:cNvSpPr>
            <a:spLocks noGrp="1"/>
          </p:cNvSpPr>
          <p:nvPr>
            <p:ph type="title"/>
          </p:nvPr>
        </p:nvSpPr>
        <p:spPr/>
        <p:txBody>
          <a:bodyPr/>
          <a:lstStyle/>
          <a:p>
            <a:r>
              <a:rPr lang="en-US" dirty="0"/>
              <a:t>What is automatism?</a:t>
            </a:r>
          </a:p>
        </p:txBody>
      </p:sp>
      <p:sp>
        <p:nvSpPr>
          <p:cNvPr id="3" name="Content Placeholder 2">
            <a:extLst>
              <a:ext uri="{FF2B5EF4-FFF2-40B4-BE49-F238E27FC236}">
                <a16:creationId xmlns:a16="http://schemas.microsoft.com/office/drawing/2014/main" id="{40B69C41-72B0-B619-A759-919653FEF1EB}"/>
              </a:ext>
            </a:extLst>
          </p:cNvPr>
          <p:cNvSpPr>
            <a:spLocks noGrp="1"/>
          </p:cNvSpPr>
          <p:nvPr>
            <p:ph idx="1"/>
          </p:nvPr>
        </p:nvSpPr>
        <p:spPr/>
        <p:txBody>
          <a:bodyPr>
            <a:normAutofit/>
          </a:bodyPr>
          <a:lstStyle/>
          <a:p>
            <a:r>
              <a:rPr lang="en-US" dirty="0"/>
              <a:t>Individual is behaving like an automaton</a:t>
            </a:r>
          </a:p>
          <a:p>
            <a:r>
              <a:rPr lang="en-US" dirty="0"/>
              <a:t>Lack of operating mind</a:t>
            </a:r>
          </a:p>
          <a:p>
            <a:endParaRPr lang="en-US" dirty="0"/>
          </a:p>
          <a:p>
            <a:r>
              <a:rPr lang="en-US" dirty="0"/>
              <a:t>Automaton:</a:t>
            </a:r>
          </a:p>
          <a:p>
            <a:r>
              <a:rPr lang="en-US" dirty="0"/>
              <a:t>A moving mechanical device made in imitation of a human being</a:t>
            </a:r>
          </a:p>
          <a:p>
            <a:r>
              <a:rPr lang="en-US" dirty="0"/>
              <a:t>A machine that performs a function according to a predetermined set of coded instructions, especially one capable of a range of programmed responses to different circumstances</a:t>
            </a:r>
          </a:p>
          <a:p>
            <a:r>
              <a:rPr lang="en-US" dirty="0"/>
              <a:t>Used in similes and comparisons to refer to a </a:t>
            </a:r>
            <a:r>
              <a:rPr lang="en-US" dirty="0">
                <a:solidFill>
                  <a:srgbClr val="FF0000"/>
                </a:solidFill>
              </a:rPr>
              <a:t>person who seems to act in a mechanical or unemotional way</a:t>
            </a:r>
          </a:p>
          <a:p>
            <a:endParaRPr lang="en-US" dirty="0">
              <a:solidFill>
                <a:srgbClr val="FF0000"/>
              </a:solidFill>
            </a:endParaRPr>
          </a:p>
        </p:txBody>
      </p:sp>
    </p:spTree>
    <p:extLst>
      <p:ext uri="{BB962C8B-B14F-4D97-AF65-F5344CB8AC3E}">
        <p14:creationId xmlns:p14="http://schemas.microsoft.com/office/powerpoint/2010/main" val="3057916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EC00-E032-61E3-4937-9A1E6F46819F}"/>
              </a:ext>
            </a:extLst>
          </p:cNvPr>
          <p:cNvSpPr>
            <a:spLocks noGrp="1"/>
          </p:cNvSpPr>
          <p:nvPr>
            <p:ph type="title"/>
          </p:nvPr>
        </p:nvSpPr>
        <p:spPr/>
        <p:txBody>
          <a:bodyPr/>
          <a:lstStyle/>
          <a:p>
            <a:r>
              <a:rPr lang="en-US" dirty="0"/>
              <a:t>Automaton</a:t>
            </a:r>
          </a:p>
        </p:txBody>
      </p:sp>
      <p:sp>
        <p:nvSpPr>
          <p:cNvPr id="3" name="Content Placeholder 2">
            <a:extLst>
              <a:ext uri="{FF2B5EF4-FFF2-40B4-BE49-F238E27FC236}">
                <a16:creationId xmlns:a16="http://schemas.microsoft.com/office/drawing/2014/main" id="{AD850184-BED7-4526-45C7-65164415815B}"/>
              </a:ext>
            </a:extLst>
          </p:cNvPr>
          <p:cNvSpPr>
            <a:spLocks noGrp="1"/>
          </p:cNvSpPr>
          <p:nvPr>
            <p:ph idx="1"/>
          </p:nvPr>
        </p:nvSpPr>
        <p:spPr/>
        <p:txBody>
          <a:bodyPr/>
          <a:lstStyle/>
          <a:p>
            <a:r>
              <a:rPr lang="en-US" dirty="0">
                <a:hlinkClick r:id="rId2"/>
              </a:rPr>
              <a:t>https://www.youtube.com/watch?v=k_g7ISS9nFA</a:t>
            </a:r>
            <a:r>
              <a:rPr lang="en-US" dirty="0"/>
              <a:t> </a:t>
            </a:r>
          </a:p>
        </p:txBody>
      </p:sp>
    </p:spTree>
    <p:extLst>
      <p:ext uri="{BB962C8B-B14F-4D97-AF65-F5344CB8AC3E}">
        <p14:creationId xmlns:p14="http://schemas.microsoft.com/office/powerpoint/2010/main" val="779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33835-4D7F-ADE6-C2AC-2E7709B2B5FE}"/>
              </a:ext>
            </a:extLst>
          </p:cNvPr>
          <p:cNvSpPr>
            <a:spLocks noGrp="1"/>
          </p:cNvSpPr>
          <p:nvPr>
            <p:ph type="title"/>
          </p:nvPr>
        </p:nvSpPr>
        <p:spPr/>
        <p:txBody>
          <a:bodyPr/>
          <a:lstStyle/>
          <a:p>
            <a:r>
              <a:rPr lang="en-US" dirty="0"/>
              <a:t>Examples of states of altered consciousness</a:t>
            </a:r>
          </a:p>
        </p:txBody>
      </p:sp>
      <p:sp>
        <p:nvSpPr>
          <p:cNvPr id="3" name="Content Placeholder 2">
            <a:extLst>
              <a:ext uri="{FF2B5EF4-FFF2-40B4-BE49-F238E27FC236}">
                <a16:creationId xmlns:a16="http://schemas.microsoft.com/office/drawing/2014/main" id="{AF480363-3727-AB38-FBCA-2C250139AC1A}"/>
              </a:ext>
            </a:extLst>
          </p:cNvPr>
          <p:cNvSpPr>
            <a:spLocks noGrp="1"/>
          </p:cNvSpPr>
          <p:nvPr>
            <p:ph idx="1"/>
          </p:nvPr>
        </p:nvSpPr>
        <p:spPr/>
        <p:txBody>
          <a:bodyPr>
            <a:normAutofit fontScale="92500" lnSpcReduction="10000"/>
          </a:bodyPr>
          <a:lstStyle/>
          <a:p>
            <a:r>
              <a:rPr lang="en-US" b="1" dirty="0"/>
              <a:t>Delirium</a:t>
            </a:r>
            <a:r>
              <a:rPr lang="en-US" dirty="0"/>
              <a:t>: commonly encountered in general hospital setting. Symptoms include confusion, disorientation, altered sleep, hallucinations in different sensory modalities, emotional changes, eg DTs in acute alcohol withdrawal</a:t>
            </a:r>
          </a:p>
          <a:p>
            <a:r>
              <a:rPr lang="en-US" b="1" dirty="0"/>
              <a:t>Epilepsy</a:t>
            </a:r>
            <a:r>
              <a:rPr lang="en-US" dirty="0"/>
              <a:t>: eg twilight post-ictal state. Individual is awake, but only partially responsive to external stimuli, and with no memory afterwards. Temporal lobe epilepsy can present as schizophrenia. Partial v generalized seizures.</a:t>
            </a:r>
          </a:p>
          <a:p>
            <a:r>
              <a:rPr lang="en-US" b="1" dirty="0"/>
              <a:t>Parasomnias</a:t>
            </a:r>
            <a:r>
              <a:rPr lang="en-US" dirty="0"/>
              <a:t> (usually non-REM, but can occur in REM sleep; different presentations): no awareness of behaviour, appear oblivious, no recollection afterwards.</a:t>
            </a:r>
          </a:p>
          <a:p>
            <a:r>
              <a:rPr lang="en-US" b="1" dirty="0"/>
              <a:t>Schizophrenia</a:t>
            </a:r>
            <a:r>
              <a:rPr lang="en-US" dirty="0"/>
              <a:t>: eg oneiroid state.  A dream-like state indistinguishable from delirium. Perplexity and marked emotional changes occur, as do visual, auditory and tactile hallucinations. Uncommon.</a:t>
            </a:r>
          </a:p>
        </p:txBody>
      </p:sp>
    </p:spTree>
    <p:extLst>
      <p:ext uri="{BB962C8B-B14F-4D97-AF65-F5344CB8AC3E}">
        <p14:creationId xmlns:p14="http://schemas.microsoft.com/office/powerpoint/2010/main" val="2893469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BD79B-F577-1F09-4BF2-D6C67242C414}"/>
              </a:ext>
            </a:extLst>
          </p:cNvPr>
          <p:cNvSpPr>
            <a:spLocks noGrp="1"/>
          </p:cNvSpPr>
          <p:nvPr>
            <p:ph type="title"/>
          </p:nvPr>
        </p:nvSpPr>
        <p:spPr/>
        <p:txBody>
          <a:bodyPr/>
          <a:lstStyle/>
          <a:p>
            <a:r>
              <a:rPr lang="en-US" dirty="0"/>
              <a:t>Epilepsy </a:t>
            </a:r>
          </a:p>
        </p:txBody>
      </p:sp>
      <p:sp>
        <p:nvSpPr>
          <p:cNvPr id="3" name="Content Placeholder 2">
            <a:extLst>
              <a:ext uri="{FF2B5EF4-FFF2-40B4-BE49-F238E27FC236}">
                <a16:creationId xmlns:a16="http://schemas.microsoft.com/office/drawing/2014/main" id="{3E4939F7-0F8E-A989-3ADA-4EA5599B3F09}"/>
              </a:ext>
            </a:extLst>
          </p:cNvPr>
          <p:cNvSpPr>
            <a:spLocks noGrp="1"/>
          </p:cNvSpPr>
          <p:nvPr>
            <p:ph idx="1"/>
          </p:nvPr>
        </p:nvSpPr>
        <p:spPr/>
        <p:txBody>
          <a:bodyPr>
            <a:normAutofit fontScale="85000" lnSpcReduction="20000"/>
          </a:bodyPr>
          <a:lstStyle/>
          <a:p>
            <a:r>
              <a:rPr lang="en-US" b="1" dirty="0"/>
              <a:t>Temporal lobe epilepsy </a:t>
            </a:r>
            <a:r>
              <a:rPr lang="en-US" dirty="0"/>
              <a:t>– dystonic posturing: lip smacking, chewing, swallowing, fumbling, rubbing movements</a:t>
            </a:r>
          </a:p>
          <a:p>
            <a:r>
              <a:rPr lang="en-US" dirty="0"/>
              <a:t>Ictal speech, grimacing, wandering and searching behaviour</a:t>
            </a:r>
          </a:p>
          <a:p>
            <a:r>
              <a:rPr lang="en-US" dirty="0"/>
              <a:t>Slow gradual recovery with postictal delirium; can be prolonged</a:t>
            </a:r>
          </a:p>
          <a:p>
            <a:r>
              <a:rPr lang="en-US" dirty="0"/>
              <a:t>Amnestic for ictal period; blank stare and automatism</a:t>
            </a:r>
          </a:p>
          <a:p>
            <a:endParaRPr lang="en-US" dirty="0"/>
          </a:p>
          <a:p>
            <a:r>
              <a:rPr lang="en-US" b="1" dirty="0"/>
              <a:t>Frontal lobe epilepsy </a:t>
            </a:r>
            <a:r>
              <a:rPr lang="en-US" dirty="0"/>
              <a:t>– tends to occur at night and in clusters; motor phenomena may include complex posturing and behavioural automatisms</a:t>
            </a:r>
          </a:p>
          <a:p>
            <a:r>
              <a:rPr lang="en-US" dirty="0"/>
              <a:t>Complex behavioural automatisms, typically frantic, bilateral and overtly sexual; sexual automatisms often appear aggressive with pelvic thrusting, undressing and genital manipulation</a:t>
            </a:r>
          </a:p>
          <a:p>
            <a:endParaRPr lang="en-US" dirty="0"/>
          </a:p>
          <a:p>
            <a:r>
              <a:rPr lang="en-US" dirty="0"/>
              <a:t>From </a:t>
            </a:r>
            <a:r>
              <a:rPr lang="en-US" i="1" dirty="0"/>
              <a:t>Epilepsy</a:t>
            </a:r>
            <a:r>
              <a:rPr lang="en-US" dirty="0"/>
              <a:t> in </a:t>
            </a:r>
            <a:r>
              <a:rPr lang="en-US" i="1" dirty="0"/>
              <a:t>Lishman’s Organic Psychiatry.  A textbook of Neuropsychiatry</a:t>
            </a:r>
            <a:r>
              <a:rPr lang="en-US" dirty="0"/>
              <a:t>, 2016, David A et al</a:t>
            </a:r>
          </a:p>
          <a:p>
            <a:endParaRPr lang="en-US" dirty="0"/>
          </a:p>
        </p:txBody>
      </p:sp>
    </p:spTree>
    <p:extLst>
      <p:ext uri="{BB962C8B-B14F-4D97-AF65-F5344CB8AC3E}">
        <p14:creationId xmlns:p14="http://schemas.microsoft.com/office/powerpoint/2010/main" val="1284882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9BFBF-A300-C700-23E9-4273CEDEDF78}"/>
              </a:ext>
            </a:extLst>
          </p:cNvPr>
          <p:cNvSpPr>
            <a:spLocks noGrp="1"/>
          </p:cNvSpPr>
          <p:nvPr>
            <p:ph type="title"/>
          </p:nvPr>
        </p:nvSpPr>
        <p:spPr/>
        <p:txBody>
          <a:bodyPr/>
          <a:lstStyle/>
          <a:p>
            <a:r>
              <a:rPr lang="en-US" dirty="0"/>
              <a:t>Sleepwalking</a:t>
            </a:r>
          </a:p>
        </p:txBody>
      </p:sp>
      <p:sp>
        <p:nvSpPr>
          <p:cNvPr id="3" name="Content Placeholder 2">
            <a:extLst>
              <a:ext uri="{FF2B5EF4-FFF2-40B4-BE49-F238E27FC236}">
                <a16:creationId xmlns:a16="http://schemas.microsoft.com/office/drawing/2014/main" id="{A9B0DCFF-83E9-70DF-F16E-588C932F529F}"/>
              </a:ext>
            </a:extLst>
          </p:cNvPr>
          <p:cNvSpPr>
            <a:spLocks noGrp="1"/>
          </p:cNvSpPr>
          <p:nvPr>
            <p:ph idx="1"/>
          </p:nvPr>
        </p:nvSpPr>
        <p:spPr/>
        <p:txBody>
          <a:bodyPr>
            <a:normAutofit/>
          </a:bodyPr>
          <a:lstStyle/>
          <a:p>
            <a:r>
              <a:rPr lang="en-US" dirty="0"/>
              <a:t>“Children who cry out or talk in their sleep often sleep-walk too, and there is a connection between somnambulism and night terrors. For all these symptoms amnesia is the rule; but unlike the child with </a:t>
            </a:r>
            <a:r>
              <a:rPr lang="en-US" i="1" dirty="0"/>
              <a:t>pavor noctunus</a:t>
            </a:r>
            <a:r>
              <a:rPr lang="en-US" dirty="0"/>
              <a:t>, the typical sleepwalker shows little sign of affect, walks slowly and deliberately, and engages in no dramatic action. Although perception is reduced and narrowed, he seems to find a way to avoid objects…”</a:t>
            </a:r>
          </a:p>
          <a:p>
            <a:endParaRPr lang="en-US" dirty="0"/>
          </a:p>
          <a:p>
            <a:r>
              <a:rPr lang="en-US" dirty="0"/>
              <a:t>From</a:t>
            </a:r>
            <a:r>
              <a:rPr lang="en-US" i="1" dirty="0"/>
              <a:t> Automatism and Drunkenness</a:t>
            </a:r>
            <a:r>
              <a:rPr lang="en-US" dirty="0"/>
              <a:t>, In </a:t>
            </a:r>
            <a:r>
              <a:rPr lang="en-US" i="1" dirty="0"/>
              <a:t>Crime and Insanity in England</a:t>
            </a:r>
            <a:r>
              <a:rPr lang="en-US" dirty="0"/>
              <a:t>, Taylor N, 1968, Edinburgh University Press</a:t>
            </a:r>
          </a:p>
        </p:txBody>
      </p:sp>
    </p:spTree>
    <p:extLst>
      <p:ext uri="{BB962C8B-B14F-4D97-AF65-F5344CB8AC3E}">
        <p14:creationId xmlns:p14="http://schemas.microsoft.com/office/powerpoint/2010/main" val="475351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68007-DC39-CA90-C9B3-19A88B3E51AA}"/>
              </a:ext>
            </a:extLst>
          </p:cNvPr>
          <p:cNvSpPr>
            <a:spLocks noGrp="1"/>
          </p:cNvSpPr>
          <p:nvPr>
            <p:ph type="title"/>
          </p:nvPr>
        </p:nvSpPr>
        <p:spPr/>
        <p:txBody>
          <a:bodyPr/>
          <a:lstStyle/>
          <a:p>
            <a:r>
              <a:rPr lang="en-US" dirty="0"/>
              <a:t>Alcohol</a:t>
            </a:r>
          </a:p>
        </p:txBody>
      </p:sp>
      <p:sp>
        <p:nvSpPr>
          <p:cNvPr id="3" name="Content Placeholder 2">
            <a:extLst>
              <a:ext uri="{FF2B5EF4-FFF2-40B4-BE49-F238E27FC236}">
                <a16:creationId xmlns:a16="http://schemas.microsoft.com/office/drawing/2014/main" id="{4A61453B-1D77-8F31-7F69-AACA8FB53ACC}"/>
              </a:ext>
            </a:extLst>
          </p:cNvPr>
          <p:cNvSpPr>
            <a:spLocks noGrp="1"/>
          </p:cNvSpPr>
          <p:nvPr>
            <p:ph idx="1"/>
          </p:nvPr>
        </p:nvSpPr>
        <p:spPr/>
        <p:txBody>
          <a:bodyPr/>
          <a:lstStyle/>
          <a:p>
            <a:r>
              <a:rPr lang="en-US" dirty="0"/>
              <a:t>‘The attacks gradually grew worse, and here alcohol has played a part, though the patient says nothing about it. But apparently he could not take much, got greatly excited on a small quantity, and easily became violent, without knowing anything about it afterwards.”</a:t>
            </a:r>
          </a:p>
          <a:p>
            <a:endParaRPr lang="en-US" dirty="0"/>
          </a:p>
          <a:p>
            <a:r>
              <a:rPr lang="en-US" i="1" dirty="0"/>
              <a:t>Epileptic Insanity </a:t>
            </a:r>
            <a:r>
              <a:rPr lang="en-US" dirty="0"/>
              <a:t>in </a:t>
            </a:r>
            <a:r>
              <a:rPr lang="en-US" i="1" dirty="0"/>
              <a:t>Lectures on Clinical Psychiatry</a:t>
            </a:r>
            <a:r>
              <a:rPr lang="en-US" dirty="0"/>
              <a:t>, 1912, Kraeplin E, </a:t>
            </a:r>
          </a:p>
        </p:txBody>
      </p:sp>
    </p:spTree>
    <p:extLst>
      <p:ext uri="{BB962C8B-B14F-4D97-AF65-F5344CB8AC3E}">
        <p14:creationId xmlns:p14="http://schemas.microsoft.com/office/powerpoint/2010/main" val="1647949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6F578-E2E7-99C5-CF6B-45BC422FE402}"/>
              </a:ext>
            </a:extLst>
          </p:cNvPr>
          <p:cNvSpPr>
            <a:spLocks noGrp="1"/>
          </p:cNvSpPr>
          <p:nvPr>
            <p:ph type="title"/>
          </p:nvPr>
        </p:nvSpPr>
        <p:spPr/>
        <p:txBody>
          <a:bodyPr/>
          <a:lstStyle/>
          <a:p>
            <a:r>
              <a:rPr lang="en-US" dirty="0"/>
              <a:t>Automatism</a:t>
            </a:r>
          </a:p>
        </p:txBody>
      </p:sp>
      <p:sp>
        <p:nvSpPr>
          <p:cNvPr id="3" name="Content Placeholder 2">
            <a:extLst>
              <a:ext uri="{FF2B5EF4-FFF2-40B4-BE49-F238E27FC236}">
                <a16:creationId xmlns:a16="http://schemas.microsoft.com/office/drawing/2014/main" id="{2B21F478-FEF7-2987-6C15-DAF018333D46}"/>
              </a:ext>
            </a:extLst>
          </p:cNvPr>
          <p:cNvSpPr>
            <a:spLocks noGrp="1"/>
          </p:cNvSpPr>
          <p:nvPr>
            <p:ph idx="1"/>
          </p:nvPr>
        </p:nvSpPr>
        <p:spPr/>
        <p:txBody>
          <a:bodyPr>
            <a:normAutofit/>
          </a:bodyPr>
          <a:lstStyle/>
          <a:p>
            <a:r>
              <a:rPr lang="en-US" dirty="0"/>
              <a:t>Few routes in</a:t>
            </a:r>
          </a:p>
          <a:p>
            <a:r>
              <a:rPr lang="en-US" dirty="0"/>
              <a:t>None are easy</a:t>
            </a:r>
          </a:p>
          <a:p>
            <a:r>
              <a:rPr lang="en-US" dirty="0"/>
              <a:t>All are difficult</a:t>
            </a:r>
          </a:p>
          <a:p>
            <a:endParaRPr lang="en-US" dirty="0"/>
          </a:p>
          <a:p>
            <a:endParaRPr lang="en-US" dirty="0"/>
          </a:p>
          <a:p>
            <a:endParaRPr lang="en-US" dirty="0"/>
          </a:p>
          <a:p>
            <a:endParaRPr lang="en-US" dirty="0"/>
          </a:p>
          <a:p>
            <a:r>
              <a:rPr lang="en-US" dirty="0"/>
              <a:t>Quality of evidence is key</a:t>
            </a:r>
          </a:p>
        </p:txBody>
      </p:sp>
      <p:pic>
        <p:nvPicPr>
          <p:cNvPr id="4" name="Content Placeholder 4">
            <a:extLst>
              <a:ext uri="{FF2B5EF4-FFF2-40B4-BE49-F238E27FC236}">
                <a16:creationId xmlns:a16="http://schemas.microsoft.com/office/drawing/2014/main" id="{D264074F-3A0C-2311-C3C4-794739AF3948}"/>
              </a:ext>
            </a:extLst>
          </p:cNvPr>
          <p:cNvPicPr>
            <a:picLocks noChangeAspect="1"/>
          </p:cNvPicPr>
          <p:nvPr/>
        </p:nvPicPr>
        <p:blipFill>
          <a:blip r:embed="rId2"/>
          <a:stretch>
            <a:fillRect/>
          </a:stretch>
        </p:blipFill>
        <p:spPr>
          <a:xfrm>
            <a:off x="3914352" y="989177"/>
            <a:ext cx="5120925" cy="3840695"/>
          </a:xfrm>
          <a:prstGeom prst="rect">
            <a:avLst/>
          </a:prstGeom>
        </p:spPr>
      </p:pic>
      <p:sp>
        <p:nvSpPr>
          <p:cNvPr id="5" name="Oval 4">
            <a:extLst>
              <a:ext uri="{FF2B5EF4-FFF2-40B4-BE49-F238E27FC236}">
                <a16:creationId xmlns:a16="http://schemas.microsoft.com/office/drawing/2014/main" id="{1DF3671B-F832-B1F7-669D-9E36A66984BB}"/>
              </a:ext>
            </a:extLst>
          </p:cNvPr>
          <p:cNvSpPr/>
          <p:nvPr/>
        </p:nvSpPr>
        <p:spPr>
          <a:xfrm>
            <a:off x="6657279" y="2125266"/>
            <a:ext cx="543622" cy="22067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Box 5">
            <a:extLst>
              <a:ext uri="{FF2B5EF4-FFF2-40B4-BE49-F238E27FC236}">
                <a16:creationId xmlns:a16="http://schemas.microsoft.com/office/drawing/2014/main" id="{8BA2FA88-3998-FFDC-CF5C-E11093A873A7}"/>
              </a:ext>
            </a:extLst>
          </p:cNvPr>
          <p:cNvSpPr txBox="1"/>
          <p:nvPr/>
        </p:nvSpPr>
        <p:spPr>
          <a:xfrm>
            <a:off x="6657279" y="2139907"/>
            <a:ext cx="1035532" cy="196208"/>
          </a:xfrm>
          <a:prstGeom prst="rect">
            <a:avLst/>
          </a:prstGeom>
          <a:noFill/>
        </p:spPr>
        <p:txBody>
          <a:bodyPr wrap="square" rtlCol="0">
            <a:spAutoFit/>
          </a:bodyPr>
          <a:lstStyle/>
          <a:p>
            <a:r>
              <a:rPr lang="en-US" sz="675" dirty="0"/>
              <a:t>Automatism</a:t>
            </a:r>
          </a:p>
        </p:txBody>
      </p:sp>
    </p:spTree>
    <p:extLst>
      <p:ext uri="{BB962C8B-B14F-4D97-AF65-F5344CB8AC3E}">
        <p14:creationId xmlns:p14="http://schemas.microsoft.com/office/powerpoint/2010/main" val="2588115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0F27F-FBFD-7055-0701-63DAF6D82F3E}"/>
              </a:ext>
            </a:extLst>
          </p:cNvPr>
          <p:cNvSpPr>
            <a:spLocks noGrp="1"/>
          </p:cNvSpPr>
          <p:nvPr>
            <p:ph type="title"/>
          </p:nvPr>
        </p:nvSpPr>
        <p:spPr/>
        <p:txBody>
          <a:bodyPr/>
          <a:lstStyle/>
          <a:p>
            <a:pPr algn="ctr"/>
            <a:r>
              <a:rPr lang="en-US" dirty="0"/>
              <a:t>Quality of expert evidence</a:t>
            </a:r>
          </a:p>
        </p:txBody>
      </p:sp>
      <p:sp>
        <p:nvSpPr>
          <p:cNvPr id="3" name="Content Placeholder 2">
            <a:extLst>
              <a:ext uri="{FF2B5EF4-FFF2-40B4-BE49-F238E27FC236}">
                <a16:creationId xmlns:a16="http://schemas.microsoft.com/office/drawing/2014/main" id="{1121FFE1-0A91-ADE5-9C6A-99732B77A9FC}"/>
              </a:ext>
            </a:extLst>
          </p:cNvPr>
          <p:cNvSpPr>
            <a:spLocks noGrp="1"/>
          </p:cNvSpPr>
          <p:nvPr>
            <p:ph idx="1"/>
          </p:nvPr>
        </p:nvSpPr>
        <p:spPr>
          <a:xfrm>
            <a:off x="628650" y="2042473"/>
            <a:ext cx="7886700" cy="3263504"/>
          </a:xfrm>
        </p:spPr>
        <p:txBody>
          <a:bodyPr>
            <a:normAutofit fontScale="85000" lnSpcReduction="20000"/>
          </a:bodyPr>
          <a:lstStyle/>
          <a:p>
            <a:r>
              <a:rPr lang="en-US" dirty="0"/>
              <a:t>Admissibility of evidence:</a:t>
            </a:r>
          </a:p>
          <a:p>
            <a:endParaRPr lang="en-US" dirty="0"/>
          </a:p>
          <a:p>
            <a:r>
              <a:rPr lang="en-US" dirty="0"/>
              <a:t>R v Mohan [1992] 2 SCR 9</a:t>
            </a:r>
          </a:p>
          <a:p>
            <a:r>
              <a:rPr lang="en-US" dirty="0"/>
              <a:t>Properly qualified expert</a:t>
            </a:r>
          </a:p>
          <a:p>
            <a:r>
              <a:rPr lang="en-US" dirty="0"/>
              <a:t>Relevance</a:t>
            </a:r>
          </a:p>
          <a:p>
            <a:r>
              <a:rPr lang="en-US" dirty="0"/>
              <a:t>Necessity</a:t>
            </a:r>
          </a:p>
          <a:p>
            <a:r>
              <a:rPr lang="en-US" dirty="0"/>
              <a:t>Absence of any exclusionary rule</a:t>
            </a:r>
          </a:p>
          <a:p>
            <a:endParaRPr lang="en-US" dirty="0"/>
          </a:p>
          <a:p>
            <a:r>
              <a:rPr lang="en-US" dirty="0"/>
              <a:t>White Burgess Langile Iman v Abbott and Haliburton Co.</a:t>
            </a:r>
            <a:r>
              <a:rPr lang="en-US" b="1" dirty="0"/>
              <a:t> </a:t>
            </a:r>
            <a:r>
              <a:rPr lang="en-US" dirty="0"/>
              <a:t>[2015] 1 SCR 182</a:t>
            </a:r>
          </a:p>
          <a:p>
            <a:r>
              <a:rPr lang="en-US" dirty="0"/>
              <a:t>Duty of expert witness to be impartial necessary for expert evidence to be admissible</a:t>
            </a:r>
          </a:p>
          <a:p>
            <a:endParaRPr lang="en-US" dirty="0"/>
          </a:p>
        </p:txBody>
      </p:sp>
    </p:spTree>
    <p:extLst>
      <p:ext uri="{BB962C8B-B14F-4D97-AF65-F5344CB8AC3E}">
        <p14:creationId xmlns:p14="http://schemas.microsoft.com/office/powerpoint/2010/main" val="3787691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27D48-B5C1-43EB-BC2E-005A4831DBF8}"/>
              </a:ext>
            </a:extLst>
          </p:cNvPr>
          <p:cNvSpPr>
            <a:spLocks noGrp="1"/>
          </p:cNvSpPr>
          <p:nvPr>
            <p:ph type="title"/>
          </p:nvPr>
        </p:nvSpPr>
        <p:spPr/>
        <p:txBody>
          <a:bodyPr/>
          <a:lstStyle/>
          <a:p>
            <a:r>
              <a:rPr lang="en-US" dirty="0"/>
              <a:t>Properly Qualified Expert</a:t>
            </a:r>
          </a:p>
        </p:txBody>
      </p:sp>
      <p:sp>
        <p:nvSpPr>
          <p:cNvPr id="3" name="Content Placeholder 2">
            <a:extLst>
              <a:ext uri="{FF2B5EF4-FFF2-40B4-BE49-F238E27FC236}">
                <a16:creationId xmlns:a16="http://schemas.microsoft.com/office/drawing/2014/main" id="{A06545C5-C335-F551-D32F-921AECCE63D6}"/>
              </a:ext>
            </a:extLst>
          </p:cNvPr>
          <p:cNvSpPr>
            <a:spLocks noGrp="1"/>
          </p:cNvSpPr>
          <p:nvPr>
            <p:ph idx="1"/>
          </p:nvPr>
        </p:nvSpPr>
        <p:spPr>
          <a:xfrm>
            <a:off x="628650" y="1891932"/>
            <a:ext cx="7886700" cy="3263504"/>
          </a:xfrm>
        </p:spPr>
        <p:txBody>
          <a:bodyPr/>
          <a:lstStyle/>
          <a:p>
            <a:r>
              <a:rPr lang="en-US" dirty="0"/>
              <a:t>Psychiatry – 5 year specialty training leading to FRCPC</a:t>
            </a:r>
          </a:p>
          <a:p>
            <a:r>
              <a:rPr lang="en-US" dirty="0"/>
              <a:t>3 RCPSC subspecialties: child and adolescent, forensic and geriatric</a:t>
            </a:r>
          </a:p>
          <a:p>
            <a:r>
              <a:rPr lang="en-US" dirty="0"/>
              <a:t>Final written exam before RCPSC subspecialty designation</a:t>
            </a:r>
          </a:p>
          <a:p>
            <a:endParaRPr lang="en-US" dirty="0"/>
          </a:p>
          <a:p>
            <a:r>
              <a:rPr lang="en-US" dirty="0"/>
              <a:t>Forensic psychiatry – the application of psychiatric knowledge and expertise to legal issues</a:t>
            </a:r>
          </a:p>
          <a:p>
            <a:r>
              <a:rPr lang="en-US" dirty="0"/>
              <a:t>PGY6 subspecialty year; UBC program</a:t>
            </a:r>
          </a:p>
          <a:p>
            <a:r>
              <a:rPr lang="en-US" dirty="0"/>
              <a:t>Assessment throughout the program using a variety of different means with certification following final FRCPC subspecialty exam</a:t>
            </a:r>
          </a:p>
          <a:p>
            <a:endParaRPr lang="en-US" dirty="0"/>
          </a:p>
        </p:txBody>
      </p:sp>
    </p:spTree>
    <p:extLst>
      <p:ext uri="{BB962C8B-B14F-4D97-AF65-F5344CB8AC3E}">
        <p14:creationId xmlns:p14="http://schemas.microsoft.com/office/powerpoint/2010/main" val="853619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4B9AF1F-60E7-912C-1CFE-9524EEB0023D}"/>
              </a:ext>
            </a:extLst>
          </p:cNvPr>
          <p:cNvSpPr>
            <a:spLocks noGrp="1"/>
          </p:cNvSpPr>
          <p:nvPr>
            <p:ph type="pic" sz="quarter" idx="10"/>
          </p:nvPr>
        </p:nvSpPr>
        <p:spPr>
          <a:solidFill>
            <a:srgbClr val="0070C0"/>
          </a:solidFill>
        </p:spPr>
        <p:txBody>
          <a:bodyPr/>
          <a:lstStyle/>
          <a:p>
            <a:endParaRPr lang="en-US" dirty="0"/>
          </a:p>
        </p:txBody>
      </p:sp>
      <p:sp>
        <p:nvSpPr>
          <p:cNvPr id="3" name="TextBox 2">
            <a:extLst>
              <a:ext uri="{FF2B5EF4-FFF2-40B4-BE49-F238E27FC236}">
                <a16:creationId xmlns:a16="http://schemas.microsoft.com/office/drawing/2014/main" id="{13E0B2EA-BB56-4A25-A0C5-7DE9CF59C2E3}"/>
              </a:ext>
            </a:extLst>
          </p:cNvPr>
          <p:cNvSpPr txBox="1"/>
          <p:nvPr/>
        </p:nvSpPr>
        <p:spPr>
          <a:xfrm>
            <a:off x="1785257" y="2370604"/>
            <a:ext cx="6019799" cy="1938992"/>
          </a:xfrm>
          <a:prstGeom prst="rect">
            <a:avLst/>
          </a:prstGeom>
          <a:noFill/>
        </p:spPr>
        <p:txBody>
          <a:bodyPr wrap="square" rtlCol="0">
            <a:spAutoFit/>
          </a:bodyPr>
          <a:lstStyle/>
          <a:p>
            <a:pPr algn="ctr"/>
            <a:r>
              <a:rPr lang="en-US" sz="4000" dirty="0">
                <a:solidFill>
                  <a:schemeClr val="bg1"/>
                </a:solidFill>
              </a:rPr>
              <a:t>LAW</a:t>
            </a:r>
          </a:p>
          <a:p>
            <a:pPr algn="ctr"/>
            <a:endParaRPr lang="en-US" sz="4000" dirty="0">
              <a:solidFill>
                <a:schemeClr val="bg1"/>
              </a:solidFill>
            </a:endParaRPr>
          </a:p>
          <a:p>
            <a:pPr algn="ctr"/>
            <a:r>
              <a:rPr lang="en-US" sz="4000" dirty="0">
                <a:solidFill>
                  <a:schemeClr val="bg1"/>
                </a:solidFill>
              </a:rPr>
              <a:t>Michelle Lawrence</a:t>
            </a:r>
          </a:p>
        </p:txBody>
      </p:sp>
    </p:spTree>
    <p:extLst>
      <p:ext uri="{BB962C8B-B14F-4D97-AF65-F5344CB8AC3E}">
        <p14:creationId xmlns:p14="http://schemas.microsoft.com/office/powerpoint/2010/main" val="2883461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1028-6F36-16F8-2EB3-9621166E51D5}"/>
              </a:ext>
            </a:extLst>
          </p:cNvPr>
          <p:cNvSpPr>
            <a:spLocks noGrp="1"/>
          </p:cNvSpPr>
          <p:nvPr>
            <p:ph type="title"/>
          </p:nvPr>
        </p:nvSpPr>
        <p:spPr/>
        <p:txBody>
          <a:bodyPr/>
          <a:lstStyle/>
          <a:p>
            <a:r>
              <a:rPr lang="en-US" dirty="0"/>
              <a:t>Expert basics</a:t>
            </a:r>
          </a:p>
        </p:txBody>
      </p:sp>
      <p:sp>
        <p:nvSpPr>
          <p:cNvPr id="3" name="Content Placeholder 2">
            <a:extLst>
              <a:ext uri="{FF2B5EF4-FFF2-40B4-BE49-F238E27FC236}">
                <a16:creationId xmlns:a16="http://schemas.microsoft.com/office/drawing/2014/main" id="{D9911DD3-B2D2-8308-1E79-FA7F461DE746}"/>
              </a:ext>
            </a:extLst>
          </p:cNvPr>
          <p:cNvSpPr>
            <a:spLocks noGrp="1"/>
          </p:cNvSpPr>
          <p:nvPr>
            <p:ph idx="1"/>
          </p:nvPr>
        </p:nvSpPr>
        <p:spPr/>
        <p:txBody>
          <a:bodyPr/>
          <a:lstStyle/>
          <a:p>
            <a:r>
              <a:rPr lang="en-US" dirty="0"/>
              <a:t>Your opinion is being sought because there is an issue which cannot be resolved without your expert evidence, as the trier of fact does not have the requisite knowledge</a:t>
            </a:r>
          </a:p>
          <a:p>
            <a:r>
              <a:rPr lang="en-US" dirty="0"/>
              <a:t>Your opinion is therefore extremely important, and so needs to be of the very best quality</a:t>
            </a:r>
          </a:p>
          <a:p>
            <a:endParaRPr lang="en-US" dirty="0"/>
          </a:p>
          <a:p>
            <a:r>
              <a:rPr lang="en-US" dirty="0"/>
              <a:t>Two parts underpin this:</a:t>
            </a:r>
          </a:p>
          <a:p>
            <a:r>
              <a:rPr lang="en-US" dirty="0"/>
              <a:t>Methodology</a:t>
            </a:r>
          </a:p>
          <a:p>
            <a:r>
              <a:rPr lang="en-US" dirty="0"/>
              <a:t>Written report</a:t>
            </a:r>
          </a:p>
        </p:txBody>
      </p:sp>
    </p:spTree>
    <p:extLst>
      <p:ext uri="{BB962C8B-B14F-4D97-AF65-F5344CB8AC3E}">
        <p14:creationId xmlns:p14="http://schemas.microsoft.com/office/powerpoint/2010/main" val="909679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6D924-D8A2-ACF4-78DA-B570845FECC7}"/>
              </a:ext>
            </a:extLst>
          </p:cNvPr>
          <p:cNvSpPr>
            <a:spLocks noGrp="1"/>
          </p:cNvSpPr>
          <p:nvPr>
            <p:ph type="title"/>
          </p:nvPr>
        </p:nvSpPr>
        <p:spPr/>
        <p:txBody>
          <a:bodyPr/>
          <a:lstStyle/>
          <a:p>
            <a:r>
              <a:rPr lang="en-US" dirty="0"/>
              <a:t>Forensic Assessment Methodology</a:t>
            </a:r>
          </a:p>
        </p:txBody>
      </p:sp>
      <p:sp>
        <p:nvSpPr>
          <p:cNvPr id="3" name="Content Placeholder 2">
            <a:extLst>
              <a:ext uri="{FF2B5EF4-FFF2-40B4-BE49-F238E27FC236}">
                <a16:creationId xmlns:a16="http://schemas.microsoft.com/office/drawing/2014/main" id="{E6D897EA-36B9-4C70-A84B-F06C3F745F27}"/>
              </a:ext>
            </a:extLst>
          </p:cNvPr>
          <p:cNvSpPr>
            <a:spLocks noGrp="1"/>
          </p:cNvSpPr>
          <p:nvPr>
            <p:ph idx="1"/>
          </p:nvPr>
        </p:nvSpPr>
        <p:spPr>
          <a:xfrm>
            <a:off x="640224" y="1469985"/>
            <a:ext cx="6686550" cy="4271057"/>
          </a:xfrm>
        </p:spPr>
        <p:txBody>
          <a:bodyPr>
            <a:normAutofit fontScale="92500" lnSpcReduction="10000"/>
          </a:bodyPr>
          <a:lstStyle/>
          <a:p>
            <a:r>
              <a:rPr lang="en-US" b="1" dirty="0"/>
              <a:t>Identify the legal issue </a:t>
            </a:r>
            <a:r>
              <a:rPr lang="en-US" dirty="0"/>
              <a:t>which needs to be addressed, then</a:t>
            </a:r>
          </a:p>
          <a:p>
            <a:r>
              <a:rPr lang="en-US" b="1" dirty="0"/>
              <a:t>Identify the relevant statute</a:t>
            </a:r>
            <a:r>
              <a:rPr lang="en-US" dirty="0"/>
              <a:t> and </a:t>
            </a:r>
            <a:r>
              <a:rPr lang="en-US" b="1" dirty="0"/>
              <a:t>case law (authorities). </a:t>
            </a:r>
            <a:r>
              <a:rPr lang="en-US" dirty="0"/>
              <a:t>Next,</a:t>
            </a:r>
          </a:p>
          <a:p>
            <a:r>
              <a:rPr lang="en-US" b="1" dirty="0"/>
              <a:t>Identify the sources of data </a:t>
            </a:r>
            <a:r>
              <a:rPr lang="en-US" dirty="0"/>
              <a:t>you need to provide your opinion, and</a:t>
            </a:r>
          </a:p>
          <a:p>
            <a:r>
              <a:rPr lang="en-US" b="1" dirty="0"/>
              <a:t>Request and obtain </a:t>
            </a:r>
            <a:r>
              <a:rPr lang="en-US" dirty="0"/>
              <a:t>any sources of data which are missing; if these are not provided after being requested, make a note of this</a:t>
            </a:r>
          </a:p>
          <a:p>
            <a:endParaRPr lang="en-US" dirty="0"/>
          </a:p>
          <a:p>
            <a:r>
              <a:rPr lang="en-US" b="1" dirty="0"/>
              <a:t>Two essential sources of data</a:t>
            </a:r>
            <a:r>
              <a:rPr lang="en-US" dirty="0"/>
              <a:t>:</a:t>
            </a:r>
          </a:p>
          <a:p>
            <a:r>
              <a:rPr lang="en-US" b="1" dirty="0"/>
              <a:t>Collateral information</a:t>
            </a:r>
            <a:r>
              <a:rPr lang="en-US" dirty="0"/>
              <a:t>, which may include historical contemporaneous clinical records and legal information</a:t>
            </a:r>
          </a:p>
          <a:p>
            <a:r>
              <a:rPr lang="en-US" dirty="0"/>
              <a:t>Your </a:t>
            </a:r>
            <a:r>
              <a:rPr lang="en-US" b="1" dirty="0"/>
              <a:t>assessment interviews </a:t>
            </a:r>
            <a:r>
              <a:rPr lang="en-US" dirty="0"/>
              <a:t>with the individual</a:t>
            </a:r>
          </a:p>
        </p:txBody>
      </p:sp>
    </p:spTree>
    <p:extLst>
      <p:ext uri="{BB962C8B-B14F-4D97-AF65-F5344CB8AC3E}">
        <p14:creationId xmlns:p14="http://schemas.microsoft.com/office/powerpoint/2010/main" val="3138403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A4D91-3959-1743-4959-966F8ED78DF7}"/>
              </a:ext>
            </a:extLst>
          </p:cNvPr>
          <p:cNvSpPr>
            <a:spLocks noGrp="1"/>
          </p:cNvSpPr>
          <p:nvPr>
            <p:ph type="title"/>
          </p:nvPr>
        </p:nvSpPr>
        <p:spPr/>
        <p:txBody>
          <a:bodyPr/>
          <a:lstStyle/>
          <a:p>
            <a:r>
              <a:rPr lang="en-US" dirty="0"/>
              <a:t>Assessment methodology: Ethics</a:t>
            </a:r>
          </a:p>
        </p:txBody>
      </p:sp>
      <p:sp>
        <p:nvSpPr>
          <p:cNvPr id="3" name="Content Placeholder 2">
            <a:extLst>
              <a:ext uri="{FF2B5EF4-FFF2-40B4-BE49-F238E27FC236}">
                <a16:creationId xmlns:a16="http://schemas.microsoft.com/office/drawing/2014/main" id="{2A200182-A1A7-2E91-C995-FEC7F89D2838}"/>
              </a:ext>
            </a:extLst>
          </p:cNvPr>
          <p:cNvSpPr>
            <a:spLocks noGrp="1"/>
          </p:cNvSpPr>
          <p:nvPr>
            <p:ph idx="1"/>
          </p:nvPr>
        </p:nvSpPr>
        <p:spPr/>
        <p:txBody>
          <a:bodyPr/>
          <a:lstStyle/>
          <a:p>
            <a:r>
              <a:rPr lang="en-US" dirty="0"/>
              <a:t>Traditional </a:t>
            </a:r>
            <a:r>
              <a:rPr lang="en-US" b="1" dirty="0"/>
              <a:t>treatment</a:t>
            </a:r>
            <a:r>
              <a:rPr lang="en-US" dirty="0"/>
              <a:t> ethical principles:</a:t>
            </a:r>
          </a:p>
          <a:p>
            <a:r>
              <a:rPr lang="en-US" dirty="0"/>
              <a:t>Autonomy </a:t>
            </a:r>
          </a:p>
          <a:p>
            <a:r>
              <a:rPr lang="en-US" dirty="0"/>
              <a:t>Beneficence</a:t>
            </a:r>
          </a:p>
          <a:p>
            <a:r>
              <a:rPr lang="en-US" dirty="0"/>
              <a:t>Non-maleficence (</a:t>
            </a:r>
            <a:r>
              <a:rPr lang="en-US" i="1" dirty="0"/>
              <a:t>primum non nocere</a:t>
            </a:r>
            <a:r>
              <a:rPr lang="en-US" dirty="0"/>
              <a:t>)</a:t>
            </a:r>
          </a:p>
          <a:p>
            <a:r>
              <a:rPr lang="en-US" dirty="0"/>
              <a:t>Justice</a:t>
            </a:r>
          </a:p>
          <a:p>
            <a:endParaRPr lang="en-US" dirty="0"/>
          </a:p>
        </p:txBody>
      </p:sp>
    </p:spTree>
    <p:extLst>
      <p:ext uri="{BB962C8B-B14F-4D97-AF65-F5344CB8AC3E}">
        <p14:creationId xmlns:p14="http://schemas.microsoft.com/office/powerpoint/2010/main" val="1207248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553D1-B364-4F60-F505-C0E40091B500}"/>
              </a:ext>
            </a:extLst>
          </p:cNvPr>
          <p:cNvSpPr>
            <a:spLocks noGrp="1"/>
          </p:cNvSpPr>
          <p:nvPr>
            <p:ph type="title"/>
          </p:nvPr>
        </p:nvSpPr>
        <p:spPr/>
        <p:txBody>
          <a:bodyPr/>
          <a:lstStyle/>
          <a:p>
            <a:r>
              <a:rPr lang="en-US" dirty="0"/>
              <a:t>Assessment methodology: Ethics</a:t>
            </a:r>
          </a:p>
        </p:txBody>
      </p:sp>
      <p:sp>
        <p:nvSpPr>
          <p:cNvPr id="3" name="Content Placeholder 2">
            <a:extLst>
              <a:ext uri="{FF2B5EF4-FFF2-40B4-BE49-F238E27FC236}">
                <a16:creationId xmlns:a16="http://schemas.microsoft.com/office/drawing/2014/main" id="{6743BA66-8DF6-1097-E933-2014CEC40752}"/>
              </a:ext>
            </a:extLst>
          </p:cNvPr>
          <p:cNvSpPr>
            <a:spLocks noGrp="1"/>
          </p:cNvSpPr>
          <p:nvPr>
            <p:ph idx="1"/>
          </p:nvPr>
        </p:nvSpPr>
        <p:spPr>
          <a:xfrm>
            <a:off x="628650" y="1409677"/>
            <a:ext cx="7886700" cy="4169320"/>
          </a:xfrm>
        </p:spPr>
        <p:txBody>
          <a:bodyPr>
            <a:normAutofit fontScale="85000" lnSpcReduction="10000"/>
          </a:bodyPr>
          <a:lstStyle/>
          <a:p>
            <a:r>
              <a:rPr lang="en-US" dirty="0"/>
              <a:t>Traditional ethical principles for treatment cannot be used for assessment; if you are providing treatment for an individual and are asked to undertake an assessment, </a:t>
            </a:r>
            <a:r>
              <a:rPr lang="en-US" b="1" dirty="0"/>
              <a:t>dual agency bias</a:t>
            </a:r>
            <a:r>
              <a:rPr lang="en-US" dirty="0"/>
              <a:t> applies. Review board patients present an interesting conundrum for the treating psychiatrist…</a:t>
            </a:r>
          </a:p>
          <a:p>
            <a:endParaRPr lang="en-US" dirty="0"/>
          </a:p>
          <a:p>
            <a:r>
              <a:rPr lang="en-US" dirty="0"/>
              <a:t>Assessment ethics:</a:t>
            </a:r>
          </a:p>
          <a:p>
            <a:r>
              <a:rPr lang="en-US" dirty="0"/>
              <a:t>Consent</a:t>
            </a:r>
          </a:p>
          <a:p>
            <a:r>
              <a:rPr lang="en-US" dirty="0"/>
              <a:t>Confidentiality</a:t>
            </a:r>
          </a:p>
          <a:p>
            <a:r>
              <a:rPr lang="en-US" dirty="0"/>
              <a:t>Impartiality</a:t>
            </a:r>
          </a:p>
          <a:p>
            <a:r>
              <a:rPr lang="en-US" dirty="0"/>
              <a:t>Honesty</a:t>
            </a:r>
          </a:p>
          <a:p>
            <a:r>
              <a:rPr lang="en-US" dirty="0"/>
              <a:t>Striving for the truth</a:t>
            </a:r>
          </a:p>
          <a:p>
            <a:endParaRPr lang="en-US" dirty="0"/>
          </a:p>
          <a:p>
            <a:r>
              <a:rPr lang="en-US" dirty="0"/>
              <a:t>Aim to minimize all bias – tabula rasa</a:t>
            </a:r>
          </a:p>
          <a:p>
            <a:endParaRPr lang="en-US" dirty="0"/>
          </a:p>
        </p:txBody>
      </p:sp>
    </p:spTree>
    <p:extLst>
      <p:ext uri="{BB962C8B-B14F-4D97-AF65-F5344CB8AC3E}">
        <p14:creationId xmlns:p14="http://schemas.microsoft.com/office/powerpoint/2010/main" val="3181139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FD8F8-9A6A-46B6-B386-0AB745AB6729}"/>
              </a:ext>
            </a:extLst>
          </p:cNvPr>
          <p:cNvSpPr>
            <a:spLocks noGrp="1"/>
          </p:cNvSpPr>
          <p:nvPr>
            <p:ph type="title"/>
          </p:nvPr>
        </p:nvSpPr>
        <p:spPr/>
        <p:txBody>
          <a:bodyPr/>
          <a:lstStyle/>
          <a:p>
            <a:r>
              <a:rPr lang="en-US" dirty="0"/>
              <a:t>Bias</a:t>
            </a:r>
          </a:p>
        </p:txBody>
      </p:sp>
      <p:sp>
        <p:nvSpPr>
          <p:cNvPr id="3" name="Content Placeholder 2">
            <a:extLst>
              <a:ext uri="{FF2B5EF4-FFF2-40B4-BE49-F238E27FC236}">
                <a16:creationId xmlns:a16="http://schemas.microsoft.com/office/drawing/2014/main" id="{18E493BC-10FE-0DE3-AA4B-FCE43FE13544}"/>
              </a:ext>
            </a:extLst>
          </p:cNvPr>
          <p:cNvSpPr>
            <a:spLocks noGrp="1"/>
          </p:cNvSpPr>
          <p:nvPr>
            <p:ph idx="1"/>
          </p:nvPr>
        </p:nvSpPr>
        <p:spPr/>
        <p:txBody>
          <a:bodyPr>
            <a:normAutofit fontScale="92500"/>
          </a:bodyPr>
          <a:lstStyle/>
          <a:p>
            <a:r>
              <a:rPr lang="en-US" dirty="0"/>
              <a:t>Be very aware of sources of potential bias</a:t>
            </a:r>
          </a:p>
          <a:p>
            <a:endParaRPr lang="en-US" i="1" dirty="0"/>
          </a:p>
          <a:p>
            <a:r>
              <a:rPr lang="en-US" dirty="0"/>
              <a:t>Examples include:</a:t>
            </a:r>
          </a:p>
          <a:p>
            <a:r>
              <a:rPr lang="en-US" dirty="0"/>
              <a:t>Response bias – differential patterns of responding depending on the way in which information is collected, eg questionnaire v interview</a:t>
            </a:r>
          </a:p>
          <a:p>
            <a:r>
              <a:rPr lang="en-US" dirty="0"/>
              <a:t>Confirmation bias – eg information contained in collateral details previous diagnosis of schizophrenia</a:t>
            </a:r>
          </a:p>
          <a:p>
            <a:r>
              <a:rPr lang="en-US" dirty="0"/>
              <a:t>Recall or Good old days bias – before the event everything was fine….</a:t>
            </a:r>
          </a:p>
          <a:p>
            <a:r>
              <a:rPr lang="en-US" dirty="0"/>
              <a:t>Your own inherent cognitive bias</a:t>
            </a:r>
          </a:p>
          <a:p>
            <a:r>
              <a:rPr lang="en-US" dirty="0"/>
              <a:t>Be acutely aware of transference and countertransference – monitor your own internal emotional state</a:t>
            </a:r>
          </a:p>
        </p:txBody>
      </p:sp>
    </p:spTree>
    <p:extLst>
      <p:ext uri="{BB962C8B-B14F-4D97-AF65-F5344CB8AC3E}">
        <p14:creationId xmlns:p14="http://schemas.microsoft.com/office/powerpoint/2010/main" val="3820401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5A61-140E-37D3-33E2-C82DCBEA4FEA}"/>
              </a:ext>
            </a:extLst>
          </p:cNvPr>
          <p:cNvSpPr>
            <a:spLocks noGrp="1"/>
          </p:cNvSpPr>
          <p:nvPr>
            <p:ph type="title"/>
          </p:nvPr>
        </p:nvSpPr>
        <p:spPr/>
        <p:txBody>
          <a:bodyPr/>
          <a:lstStyle/>
          <a:p>
            <a:r>
              <a:rPr lang="en-US" dirty="0"/>
              <a:t>Assessment Methodology: Patient interview(s)</a:t>
            </a:r>
          </a:p>
        </p:txBody>
      </p:sp>
      <p:sp>
        <p:nvSpPr>
          <p:cNvPr id="3" name="Content Placeholder 2">
            <a:extLst>
              <a:ext uri="{FF2B5EF4-FFF2-40B4-BE49-F238E27FC236}">
                <a16:creationId xmlns:a16="http://schemas.microsoft.com/office/drawing/2014/main" id="{DEC0A657-B6DA-9481-627A-9242352008FC}"/>
              </a:ext>
            </a:extLst>
          </p:cNvPr>
          <p:cNvSpPr>
            <a:spLocks noGrp="1"/>
          </p:cNvSpPr>
          <p:nvPr>
            <p:ph idx="1"/>
          </p:nvPr>
        </p:nvSpPr>
        <p:spPr/>
        <p:txBody>
          <a:bodyPr/>
          <a:lstStyle/>
          <a:p>
            <a:r>
              <a:rPr lang="en-US" dirty="0"/>
              <a:t>Focus on detail and precision, especially psychopathology</a:t>
            </a:r>
          </a:p>
          <a:p>
            <a:r>
              <a:rPr lang="en-US" dirty="0"/>
              <a:t>Can be lengthy</a:t>
            </a:r>
          </a:p>
          <a:p>
            <a:r>
              <a:rPr lang="en-US" dirty="0"/>
              <a:t>Some assessors read the file before interviewing the individual</a:t>
            </a:r>
          </a:p>
          <a:p>
            <a:r>
              <a:rPr lang="en-US" dirty="0"/>
              <a:t>Some don’t</a:t>
            </a:r>
          </a:p>
          <a:p>
            <a:r>
              <a:rPr lang="en-US" dirty="0"/>
              <a:t>Strengths and weaknesses to each approach</a:t>
            </a:r>
          </a:p>
          <a:p>
            <a:r>
              <a:rPr lang="en-US" dirty="0"/>
              <a:t>Serial interviews</a:t>
            </a:r>
          </a:p>
          <a:p>
            <a:r>
              <a:rPr lang="en-US" dirty="0"/>
              <a:t>Be acutely aware of inconsistencies</a:t>
            </a:r>
          </a:p>
        </p:txBody>
      </p:sp>
    </p:spTree>
    <p:extLst>
      <p:ext uri="{BB962C8B-B14F-4D97-AF65-F5344CB8AC3E}">
        <p14:creationId xmlns:p14="http://schemas.microsoft.com/office/powerpoint/2010/main" val="2923890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9D1D1-E7BD-5BAB-4BF9-D0A44D778002}"/>
              </a:ext>
            </a:extLst>
          </p:cNvPr>
          <p:cNvSpPr>
            <a:spLocks noGrp="1"/>
          </p:cNvSpPr>
          <p:nvPr>
            <p:ph type="title"/>
          </p:nvPr>
        </p:nvSpPr>
        <p:spPr/>
        <p:txBody>
          <a:bodyPr/>
          <a:lstStyle/>
          <a:p>
            <a:r>
              <a:rPr lang="en-US" dirty="0"/>
              <a:t>Collateral information</a:t>
            </a:r>
          </a:p>
        </p:txBody>
      </p:sp>
      <p:sp>
        <p:nvSpPr>
          <p:cNvPr id="3" name="Content Placeholder 2">
            <a:extLst>
              <a:ext uri="{FF2B5EF4-FFF2-40B4-BE49-F238E27FC236}">
                <a16:creationId xmlns:a16="http://schemas.microsoft.com/office/drawing/2014/main" id="{03584C80-3925-0EA2-6FCF-3E0560ECF486}"/>
              </a:ext>
            </a:extLst>
          </p:cNvPr>
          <p:cNvSpPr>
            <a:spLocks noGrp="1"/>
          </p:cNvSpPr>
          <p:nvPr>
            <p:ph idx="1"/>
          </p:nvPr>
        </p:nvSpPr>
        <p:spPr/>
        <p:txBody>
          <a:bodyPr/>
          <a:lstStyle/>
          <a:p>
            <a:r>
              <a:rPr lang="en-US" dirty="0"/>
              <a:t>Extremely important</a:t>
            </a:r>
          </a:p>
          <a:p>
            <a:r>
              <a:rPr lang="en-US" dirty="0"/>
              <a:t>If sufficient, will allow you to see the clinical presentation and trajectory of any disorders over time</a:t>
            </a:r>
          </a:p>
          <a:p>
            <a:r>
              <a:rPr lang="en-US" dirty="0"/>
              <a:t>Reports of observers and bystanders</a:t>
            </a:r>
          </a:p>
          <a:p>
            <a:r>
              <a:rPr lang="en-US" dirty="0"/>
              <a:t>Video footage</a:t>
            </a:r>
          </a:p>
          <a:p>
            <a:r>
              <a:rPr lang="en-US" dirty="0"/>
              <a:t>Effect of any intoxicants / withdrawal</a:t>
            </a:r>
          </a:p>
          <a:p>
            <a:r>
              <a:rPr lang="en-US" dirty="0"/>
              <a:t>Effect of any organic conditions, eg brain injury</a:t>
            </a:r>
          </a:p>
          <a:p>
            <a:r>
              <a:rPr lang="en-US" dirty="0"/>
              <a:t>Response to treatment</a:t>
            </a:r>
          </a:p>
          <a:p>
            <a:endParaRPr lang="en-US" dirty="0"/>
          </a:p>
        </p:txBody>
      </p:sp>
    </p:spTree>
    <p:extLst>
      <p:ext uri="{BB962C8B-B14F-4D97-AF65-F5344CB8AC3E}">
        <p14:creationId xmlns:p14="http://schemas.microsoft.com/office/powerpoint/2010/main" val="3309682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9F216-0690-D9D8-7D34-99A36F0C3ACF}"/>
              </a:ext>
            </a:extLst>
          </p:cNvPr>
          <p:cNvSpPr>
            <a:spLocks noGrp="1"/>
          </p:cNvSpPr>
          <p:nvPr>
            <p:ph type="title"/>
          </p:nvPr>
        </p:nvSpPr>
        <p:spPr/>
        <p:txBody>
          <a:bodyPr/>
          <a:lstStyle/>
          <a:p>
            <a:r>
              <a:rPr lang="en-US" dirty="0"/>
              <a:t>Report writing</a:t>
            </a:r>
          </a:p>
        </p:txBody>
      </p:sp>
      <p:sp>
        <p:nvSpPr>
          <p:cNvPr id="3" name="Content Placeholder 2">
            <a:extLst>
              <a:ext uri="{FF2B5EF4-FFF2-40B4-BE49-F238E27FC236}">
                <a16:creationId xmlns:a16="http://schemas.microsoft.com/office/drawing/2014/main" id="{4A10B9C3-97EA-FF5F-FF89-BDDEFB8051FF}"/>
              </a:ext>
            </a:extLst>
          </p:cNvPr>
          <p:cNvSpPr>
            <a:spLocks noGrp="1"/>
          </p:cNvSpPr>
          <p:nvPr>
            <p:ph idx="1"/>
          </p:nvPr>
        </p:nvSpPr>
        <p:spPr/>
        <p:txBody>
          <a:bodyPr/>
          <a:lstStyle/>
          <a:p>
            <a:r>
              <a:rPr lang="en-US" dirty="0"/>
              <a:t>Think who has asked for your opinion, and what they need to know</a:t>
            </a:r>
          </a:p>
          <a:p>
            <a:r>
              <a:rPr lang="en-US" dirty="0"/>
              <a:t>The report should provide the trier of fact with the information they need to render a decision; be aware of supplanting the role of the trier of fact</a:t>
            </a:r>
          </a:p>
          <a:p>
            <a:r>
              <a:rPr lang="en-US" dirty="0"/>
              <a:t>Structure of the report can greatly assist proceedings</a:t>
            </a:r>
          </a:p>
          <a:p>
            <a:r>
              <a:rPr lang="en-US" dirty="0"/>
              <a:t>Avoid complex concepts and language</a:t>
            </a:r>
          </a:p>
          <a:p>
            <a:r>
              <a:rPr lang="en-US" dirty="0"/>
              <a:t>?glossary</a:t>
            </a:r>
          </a:p>
        </p:txBody>
      </p:sp>
    </p:spTree>
    <p:extLst>
      <p:ext uri="{BB962C8B-B14F-4D97-AF65-F5344CB8AC3E}">
        <p14:creationId xmlns:p14="http://schemas.microsoft.com/office/powerpoint/2010/main" val="1203161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0EE61-CDA1-3DE4-C7A8-70E43C1F78A6}"/>
              </a:ext>
            </a:extLst>
          </p:cNvPr>
          <p:cNvSpPr>
            <a:spLocks noGrp="1"/>
          </p:cNvSpPr>
          <p:nvPr>
            <p:ph type="title"/>
          </p:nvPr>
        </p:nvSpPr>
        <p:spPr/>
        <p:txBody>
          <a:bodyPr/>
          <a:lstStyle/>
          <a:p>
            <a:r>
              <a:rPr lang="en-US" dirty="0"/>
              <a:t>Guidelines for preparing a report</a:t>
            </a:r>
          </a:p>
        </p:txBody>
      </p:sp>
      <p:sp>
        <p:nvSpPr>
          <p:cNvPr id="3" name="Content Placeholder 2">
            <a:extLst>
              <a:ext uri="{FF2B5EF4-FFF2-40B4-BE49-F238E27FC236}">
                <a16:creationId xmlns:a16="http://schemas.microsoft.com/office/drawing/2014/main" id="{791F8F5D-888B-DAF5-F7C6-58B7D5EF5886}"/>
              </a:ext>
            </a:extLst>
          </p:cNvPr>
          <p:cNvSpPr>
            <a:spLocks noGrp="1"/>
          </p:cNvSpPr>
          <p:nvPr>
            <p:ph idx="1"/>
          </p:nvPr>
        </p:nvSpPr>
        <p:spPr/>
        <p:txBody>
          <a:bodyPr>
            <a:normAutofit lnSpcReduction="10000"/>
          </a:bodyPr>
          <a:lstStyle/>
          <a:p>
            <a:r>
              <a:rPr lang="en-US" dirty="0"/>
              <a:t>Maras v Seemore Entertainment Ltd 2014 BCSC 1109; Mr. Justice Abrioux</a:t>
            </a:r>
          </a:p>
          <a:p>
            <a:r>
              <a:rPr lang="en-US" dirty="0"/>
              <a:t>Enunciated standards for expert medical reports in BCSC civil litigation</a:t>
            </a:r>
          </a:p>
          <a:p>
            <a:r>
              <a:rPr lang="en-US" dirty="0"/>
              <a:t>Number paragraphs</a:t>
            </a:r>
          </a:p>
          <a:p>
            <a:r>
              <a:rPr lang="en-US" dirty="0"/>
              <a:t>Separate facts and assumptions from opinion</a:t>
            </a:r>
          </a:p>
          <a:p>
            <a:r>
              <a:rPr lang="en-US" dirty="0"/>
              <a:t>Report should be succinct, pithy and clearly written</a:t>
            </a:r>
          </a:p>
          <a:p>
            <a:r>
              <a:rPr lang="en-US" dirty="0"/>
              <a:t>Working file is important</a:t>
            </a:r>
          </a:p>
          <a:p>
            <a:endParaRPr lang="en-US" dirty="0"/>
          </a:p>
          <a:p>
            <a:r>
              <a:rPr lang="en-US" dirty="0"/>
              <a:t>AAPL Guidelines for forensic assessment</a:t>
            </a:r>
          </a:p>
          <a:p>
            <a:r>
              <a:rPr lang="en-US" dirty="0"/>
              <a:t>CAPL / AAPL ethical guidelines</a:t>
            </a:r>
          </a:p>
        </p:txBody>
      </p:sp>
    </p:spTree>
    <p:extLst>
      <p:ext uri="{BB962C8B-B14F-4D97-AF65-F5344CB8AC3E}">
        <p14:creationId xmlns:p14="http://schemas.microsoft.com/office/powerpoint/2010/main" val="32802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53F7-E25D-792D-2564-A0590BB57FB3}"/>
              </a:ext>
            </a:extLst>
          </p:cNvPr>
          <p:cNvSpPr>
            <a:spLocks noGrp="1"/>
          </p:cNvSpPr>
          <p:nvPr>
            <p:ph type="title"/>
          </p:nvPr>
        </p:nvSpPr>
        <p:spPr/>
        <p:txBody>
          <a:bodyPr/>
          <a:lstStyle/>
          <a:p>
            <a:r>
              <a:rPr lang="en-US" dirty="0"/>
              <a:t>Preparing the report</a:t>
            </a:r>
          </a:p>
        </p:txBody>
      </p:sp>
      <p:sp>
        <p:nvSpPr>
          <p:cNvPr id="3" name="Content Placeholder 2">
            <a:extLst>
              <a:ext uri="{FF2B5EF4-FFF2-40B4-BE49-F238E27FC236}">
                <a16:creationId xmlns:a16="http://schemas.microsoft.com/office/drawing/2014/main" id="{0EB5B810-C749-EDA6-581A-C40289F807E3}"/>
              </a:ext>
            </a:extLst>
          </p:cNvPr>
          <p:cNvSpPr>
            <a:spLocks noGrp="1"/>
          </p:cNvSpPr>
          <p:nvPr>
            <p:ph idx="1"/>
          </p:nvPr>
        </p:nvSpPr>
        <p:spPr>
          <a:xfrm>
            <a:off x="628649" y="1412111"/>
            <a:ext cx="7904163" cy="4473299"/>
          </a:xfrm>
        </p:spPr>
        <p:txBody>
          <a:bodyPr>
            <a:normAutofit fontScale="92500" lnSpcReduction="10000"/>
          </a:bodyPr>
          <a:lstStyle/>
          <a:p>
            <a:r>
              <a:rPr lang="en-US" dirty="0"/>
              <a:t>2 sources of information – interview(s) and collateral</a:t>
            </a:r>
          </a:p>
          <a:p>
            <a:endParaRPr lang="en-US" dirty="0"/>
          </a:p>
          <a:p>
            <a:r>
              <a:rPr lang="en-US" dirty="0"/>
              <a:t>2 stage process:</a:t>
            </a:r>
          </a:p>
          <a:p>
            <a:r>
              <a:rPr lang="en-US" dirty="0"/>
              <a:t>Stage 1: interview the patient and review the collateral information; this is about information gathering, not forming your opinion</a:t>
            </a:r>
          </a:p>
          <a:p>
            <a:r>
              <a:rPr lang="en-US" dirty="0"/>
              <a:t>Stage 2: draw assumed facts from these sources of information – assumed facts from interview and assumed facts from collateral – as part of forming your opinion</a:t>
            </a:r>
          </a:p>
          <a:p>
            <a:r>
              <a:rPr lang="en-US" dirty="0"/>
              <a:t>Your working file should contain discrete written notes regarding each of these stages</a:t>
            </a:r>
          </a:p>
          <a:p>
            <a:r>
              <a:rPr lang="en-US" dirty="0"/>
              <a:t>The 2 stages are important because you are trying to minimize bias; you will inadvertently introduce confirmation bias if you form your opinion as you review the collateral</a:t>
            </a:r>
          </a:p>
        </p:txBody>
      </p:sp>
    </p:spTree>
    <p:extLst>
      <p:ext uri="{BB962C8B-B14F-4D97-AF65-F5344CB8AC3E}">
        <p14:creationId xmlns:p14="http://schemas.microsoft.com/office/powerpoint/2010/main" val="362431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597C8-B8EF-46CA-C2FF-A1FAAB0218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FB2B24-9B17-264D-20AB-E02FFB3C7ED5}"/>
              </a:ext>
            </a:extLst>
          </p:cNvPr>
          <p:cNvSpPr>
            <a:spLocks noGrp="1"/>
          </p:cNvSpPr>
          <p:nvPr>
            <p:ph type="title"/>
          </p:nvPr>
        </p:nvSpPr>
        <p:spPr/>
        <p:txBody>
          <a:bodyPr/>
          <a:lstStyle/>
          <a:p>
            <a:r>
              <a:rPr lang="en-US" dirty="0"/>
              <a:t>R v daley, 2007 scc 53</a:t>
            </a:r>
          </a:p>
        </p:txBody>
      </p:sp>
      <p:sp>
        <p:nvSpPr>
          <p:cNvPr id="3" name="Content Placeholder 2">
            <a:extLst>
              <a:ext uri="{FF2B5EF4-FFF2-40B4-BE49-F238E27FC236}">
                <a16:creationId xmlns:a16="http://schemas.microsoft.com/office/drawing/2014/main" id="{7CAAF6F7-05F7-1EEB-E718-735A173C5592}"/>
              </a:ext>
            </a:extLst>
          </p:cNvPr>
          <p:cNvSpPr>
            <a:spLocks noGrp="1"/>
          </p:cNvSpPr>
          <p:nvPr>
            <p:ph idx="1"/>
          </p:nvPr>
        </p:nvSpPr>
        <p:spPr/>
        <p:txBody>
          <a:bodyPr/>
          <a:lstStyle/>
          <a:p>
            <a:pPr marL="342900" indent="-342900">
              <a:buFontTx/>
              <a:buChar char="-"/>
            </a:pPr>
            <a:r>
              <a:rPr lang="en-US" dirty="0"/>
              <a:t>mild intoxication</a:t>
            </a:r>
          </a:p>
          <a:p>
            <a:pPr marL="831850" lvl="1" indent="-342900">
              <a:buFontTx/>
              <a:buChar char="-"/>
            </a:pPr>
            <a:r>
              <a:rPr lang="en-US" dirty="0"/>
              <a:t>relaxation of inhibition and socially acceptable behavior</a:t>
            </a:r>
            <a:br>
              <a:rPr lang="en-US" dirty="0"/>
            </a:br>
            <a:endParaRPr lang="en-US" dirty="0"/>
          </a:p>
          <a:p>
            <a:pPr marL="342900" indent="-342900">
              <a:buFontTx/>
              <a:buChar char="-"/>
            </a:pPr>
            <a:r>
              <a:rPr lang="en-US" dirty="0"/>
              <a:t>advanced intoxication</a:t>
            </a:r>
          </a:p>
          <a:p>
            <a:pPr marL="831850" lvl="1" indent="-342900">
              <a:buFontTx/>
              <a:buChar char="-"/>
            </a:pPr>
            <a:r>
              <a:rPr lang="en-US" dirty="0"/>
              <a:t>intoxication to point accused lacks specific intent, impairment of foresight of the consequences of the act sufficient to raise reasonable doubt on </a:t>
            </a:r>
            <a:r>
              <a:rPr lang="en-US" i="1" dirty="0"/>
              <a:t>mens rea </a:t>
            </a:r>
            <a:r>
              <a:rPr lang="en-US" dirty="0"/>
              <a:t>	</a:t>
            </a:r>
            <a:br>
              <a:rPr lang="en-US" dirty="0"/>
            </a:br>
            <a:endParaRPr lang="en-US" dirty="0"/>
          </a:p>
          <a:p>
            <a:pPr marL="342900" indent="-342900">
              <a:buFontTx/>
              <a:buChar char="-"/>
            </a:pPr>
            <a:r>
              <a:rPr lang="en-US" dirty="0"/>
              <a:t>extreme intoxication</a:t>
            </a:r>
          </a:p>
          <a:p>
            <a:pPr marL="831850" lvl="1" indent="-342900">
              <a:buFontTx/>
              <a:buChar char="-"/>
            </a:pPr>
            <a:r>
              <a:rPr lang="en-US" dirty="0"/>
              <a:t>akin to automatism, which negates voluntariness</a:t>
            </a:r>
            <a:endParaRPr lang="en-US" i="1" dirty="0"/>
          </a:p>
          <a:p>
            <a:pPr marL="342900" indent="-342900">
              <a:buFontTx/>
              <a:buChar char="-"/>
            </a:pPr>
            <a:endParaRPr lang="en-US" b="1" dirty="0"/>
          </a:p>
        </p:txBody>
      </p:sp>
    </p:spTree>
    <p:extLst>
      <p:ext uri="{BB962C8B-B14F-4D97-AF65-F5344CB8AC3E}">
        <p14:creationId xmlns:p14="http://schemas.microsoft.com/office/powerpoint/2010/main" val="2732876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4E2E9-F13C-0E83-8BDE-2C565FCA4988}"/>
              </a:ext>
            </a:extLst>
          </p:cNvPr>
          <p:cNvSpPr>
            <a:spLocks noGrp="1"/>
          </p:cNvSpPr>
          <p:nvPr>
            <p:ph type="title"/>
          </p:nvPr>
        </p:nvSpPr>
        <p:spPr/>
        <p:txBody>
          <a:bodyPr/>
          <a:lstStyle/>
          <a:p>
            <a:r>
              <a:rPr lang="en-US" dirty="0"/>
              <a:t>Working file</a:t>
            </a:r>
          </a:p>
        </p:txBody>
      </p:sp>
      <p:sp>
        <p:nvSpPr>
          <p:cNvPr id="3" name="Content Placeholder 2">
            <a:extLst>
              <a:ext uri="{FF2B5EF4-FFF2-40B4-BE49-F238E27FC236}">
                <a16:creationId xmlns:a16="http://schemas.microsoft.com/office/drawing/2014/main" id="{E2C0FE6B-8786-3B54-343B-3F2FEF32B285}"/>
              </a:ext>
            </a:extLst>
          </p:cNvPr>
          <p:cNvSpPr>
            <a:spLocks noGrp="1"/>
          </p:cNvSpPr>
          <p:nvPr>
            <p:ph idx="1"/>
          </p:nvPr>
        </p:nvSpPr>
        <p:spPr/>
        <p:txBody>
          <a:bodyPr>
            <a:normAutofit/>
          </a:bodyPr>
          <a:lstStyle/>
          <a:p>
            <a:r>
              <a:rPr lang="en-US" dirty="0"/>
              <a:t>My working file will include:</a:t>
            </a:r>
          </a:p>
          <a:p>
            <a:r>
              <a:rPr lang="en-US" dirty="0"/>
              <a:t>Handwritten assessment notes, including time interview began and duration of interview</a:t>
            </a:r>
          </a:p>
          <a:p>
            <a:r>
              <a:rPr lang="en-US" dirty="0"/>
              <a:t>Assumed facts from interview</a:t>
            </a:r>
          </a:p>
          <a:p>
            <a:r>
              <a:rPr lang="en-US" dirty="0"/>
              <a:t>Handwritten / dictated notes regarding review of collateral (I use Dragon professional from Nuance) </a:t>
            </a:r>
          </a:p>
          <a:p>
            <a:r>
              <a:rPr lang="en-US" dirty="0"/>
              <a:t>Assumed facts from collateral</a:t>
            </a:r>
          </a:p>
          <a:p>
            <a:r>
              <a:rPr lang="en-US" dirty="0"/>
              <a:t>Handwritten opinion notes</a:t>
            </a:r>
          </a:p>
          <a:p>
            <a:endParaRPr lang="en-US" dirty="0"/>
          </a:p>
          <a:p>
            <a:r>
              <a:rPr lang="en-US" dirty="0"/>
              <a:t>It’s a bit like math – show your workings!</a:t>
            </a:r>
          </a:p>
        </p:txBody>
      </p:sp>
    </p:spTree>
    <p:extLst>
      <p:ext uri="{BB962C8B-B14F-4D97-AF65-F5344CB8AC3E}">
        <p14:creationId xmlns:p14="http://schemas.microsoft.com/office/powerpoint/2010/main" val="2788743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3E54E-0E77-A435-F1D9-450F174C4C60}"/>
              </a:ext>
            </a:extLst>
          </p:cNvPr>
          <p:cNvSpPr>
            <a:spLocks noGrp="1"/>
          </p:cNvSpPr>
          <p:nvPr>
            <p:ph type="title"/>
          </p:nvPr>
        </p:nvSpPr>
        <p:spPr/>
        <p:txBody>
          <a:bodyPr/>
          <a:lstStyle/>
          <a:p>
            <a:r>
              <a:rPr lang="en-US" dirty="0"/>
              <a:t>Assessment summary</a:t>
            </a:r>
          </a:p>
        </p:txBody>
      </p:sp>
      <p:sp>
        <p:nvSpPr>
          <p:cNvPr id="3" name="Content Placeholder 2">
            <a:extLst>
              <a:ext uri="{FF2B5EF4-FFF2-40B4-BE49-F238E27FC236}">
                <a16:creationId xmlns:a16="http://schemas.microsoft.com/office/drawing/2014/main" id="{F13C5422-63B1-DE58-830A-A5E57FDA76FE}"/>
              </a:ext>
            </a:extLst>
          </p:cNvPr>
          <p:cNvSpPr>
            <a:spLocks noGrp="1"/>
          </p:cNvSpPr>
          <p:nvPr>
            <p:ph idx="1"/>
          </p:nvPr>
        </p:nvSpPr>
        <p:spPr>
          <a:xfrm>
            <a:off x="628649" y="1379228"/>
            <a:ext cx="7904163" cy="4099543"/>
          </a:xfrm>
        </p:spPr>
        <p:txBody>
          <a:bodyPr>
            <a:normAutofit fontScale="92500" lnSpcReduction="10000"/>
          </a:bodyPr>
          <a:lstStyle/>
          <a:p>
            <a:r>
              <a:rPr lang="en-US" dirty="0"/>
              <a:t>Each assessment should be bespoke</a:t>
            </a:r>
          </a:p>
          <a:p>
            <a:r>
              <a:rPr lang="en-US" dirty="0"/>
              <a:t>Must be comprehensive and leave no stone unturned</a:t>
            </a:r>
          </a:p>
          <a:p>
            <a:r>
              <a:rPr lang="en-US" dirty="0"/>
              <a:t>All issues need to be explored, including for example:</a:t>
            </a:r>
          </a:p>
          <a:p>
            <a:endParaRPr lang="en-US" dirty="0"/>
          </a:p>
          <a:p>
            <a:r>
              <a:rPr lang="en-US" dirty="0"/>
              <a:t>Genetics</a:t>
            </a:r>
          </a:p>
          <a:p>
            <a:r>
              <a:rPr lang="en-US" dirty="0"/>
              <a:t>Neurodevelopmental disorders</a:t>
            </a:r>
          </a:p>
          <a:p>
            <a:r>
              <a:rPr lang="en-US" dirty="0"/>
              <a:t>Adverse Childhood Experiences</a:t>
            </a:r>
          </a:p>
          <a:p>
            <a:r>
              <a:rPr lang="en-US" dirty="0"/>
              <a:t>Cognitive, emotional, interpersonal, moral development</a:t>
            </a:r>
          </a:p>
          <a:p>
            <a:r>
              <a:rPr lang="en-US" dirty="0"/>
              <a:t>Neuropsychiatry</a:t>
            </a:r>
          </a:p>
          <a:p>
            <a:r>
              <a:rPr lang="en-US" dirty="0"/>
              <a:t>Substance use</a:t>
            </a:r>
          </a:p>
          <a:p>
            <a:r>
              <a:rPr lang="en-US" dirty="0"/>
              <a:t>Longitudinal and cross-sectional</a:t>
            </a:r>
          </a:p>
        </p:txBody>
      </p:sp>
    </p:spTree>
    <p:extLst>
      <p:ext uri="{BB962C8B-B14F-4D97-AF65-F5344CB8AC3E}">
        <p14:creationId xmlns:p14="http://schemas.microsoft.com/office/powerpoint/2010/main" val="1668777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7884-6C6C-E84B-B921-E74B232A89B4}"/>
              </a:ext>
            </a:extLst>
          </p:cNvPr>
          <p:cNvSpPr>
            <a:spLocks noGrp="1"/>
          </p:cNvSpPr>
          <p:nvPr>
            <p:ph type="title"/>
          </p:nvPr>
        </p:nvSpPr>
        <p:spPr/>
        <p:txBody>
          <a:bodyPr/>
          <a:lstStyle/>
          <a:p>
            <a:r>
              <a:rPr lang="en-US" dirty="0"/>
              <a:t>What about careless expert evidence?</a:t>
            </a:r>
          </a:p>
        </p:txBody>
      </p:sp>
      <p:sp>
        <p:nvSpPr>
          <p:cNvPr id="3" name="Content Placeholder 2">
            <a:extLst>
              <a:ext uri="{FF2B5EF4-FFF2-40B4-BE49-F238E27FC236}">
                <a16:creationId xmlns:a16="http://schemas.microsoft.com/office/drawing/2014/main" id="{27C55DA5-5A88-AF0B-DDE9-C51748F414A7}"/>
              </a:ext>
            </a:extLst>
          </p:cNvPr>
          <p:cNvSpPr>
            <a:spLocks noGrp="1"/>
          </p:cNvSpPr>
          <p:nvPr>
            <p:ph idx="1"/>
          </p:nvPr>
        </p:nvSpPr>
        <p:spPr>
          <a:xfrm>
            <a:off x="628649" y="1994211"/>
            <a:ext cx="7904163" cy="4099543"/>
          </a:xfrm>
        </p:spPr>
        <p:txBody>
          <a:bodyPr>
            <a:normAutofit/>
          </a:bodyPr>
          <a:lstStyle/>
          <a:p>
            <a:r>
              <a:rPr lang="en-US" i="1" dirty="0"/>
              <a:t>R v Hason </a:t>
            </a:r>
            <a:r>
              <a:rPr lang="en-US" dirty="0"/>
              <a:t>2024 ONCA 369</a:t>
            </a:r>
          </a:p>
          <a:p>
            <a:r>
              <a:rPr lang="en-US" dirty="0"/>
              <a:t>DOLTO; indeterminate sentence</a:t>
            </a:r>
          </a:p>
          <a:p>
            <a:r>
              <a:rPr lang="en-US" dirty="0"/>
              <a:t>Dr. Scott Woodside, CAMH; errors in report</a:t>
            </a:r>
          </a:p>
          <a:p>
            <a:endParaRPr lang="en-US" dirty="0"/>
          </a:p>
          <a:p>
            <a:r>
              <a:rPr lang="en-US" dirty="0"/>
              <a:t>Copied and pasted from reports prepared on other individuals in other cases; boilerplate approach</a:t>
            </a:r>
          </a:p>
          <a:p>
            <a:r>
              <a:rPr lang="en-US" dirty="0"/>
              <a:t>Contained factually incorrect material</a:t>
            </a:r>
          </a:p>
          <a:p>
            <a:r>
              <a:rPr lang="en-US" dirty="0"/>
              <a:t>Impacted on sentencing</a:t>
            </a:r>
          </a:p>
          <a:p>
            <a:r>
              <a:rPr lang="en-US" dirty="0"/>
              <a:t>Judges are the last line of defence</a:t>
            </a:r>
          </a:p>
          <a:p>
            <a:endParaRPr lang="en-US" dirty="0"/>
          </a:p>
          <a:p>
            <a:endParaRPr lang="en-US" dirty="0"/>
          </a:p>
        </p:txBody>
      </p:sp>
    </p:spTree>
    <p:extLst>
      <p:ext uri="{BB962C8B-B14F-4D97-AF65-F5344CB8AC3E}">
        <p14:creationId xmlns:p14="http://schemas.microsoft.com/office/powerpoint/2010/main" val="6527575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CEFFC-45E8-23D7-9194-D6EECBDBEFBD}"/>
              </a:ext>
            </a:extLst>
          </p:cNvPr>
          <p:cNvSpPr>
            <a:spLocks noGrp="1"/>
          </p:cNvSpPr>
          <p:nvPr>
            <p:ph type="title"/>
          </p:nvPr>
        </p:nvSpPr>
        <p:spPr/>
        <p:txBody>
          <a:bodyPr/>
          <a:lstStyle/>
          <a:p>
            <a:r>
              <a:rPr lang="en-US" dirty="0"/>
              <a:t>Assessment of automatism</a:t>
            </a:r>
          </a:p>
        </p:txBody>
      </p:sp>
      <p:sp>
        <p:nvSpPr>
          <p:cNvPr id="3" name="Content Placeholder 2">
            <a:extLst>
              <a:ext uri="{FF2B5EF4-FFF2-40B4-BE49-F238E27FC236}">
                <a16:creationId xmlns:a16="http://schemas.microsoft.com/office/drawing/2014/main" id="{C97D5556-8034-9CBF-C30A-FAE5FF6F61C2}"/>
              </a:ext>
            </a:extLst>
          </p:cNvPr>
          <p:cNvSpPr>
            <a:spLocks noGrp="1"/>
          </p:cNvSpPr>
          <p:nvPr>
            <p:ph idx="1"/>
          </p:nvPr>
        </p:nvSpPr>
        <p:spPr/>
        <p:txBody>
          <a:bodyPr/>
          <a:lstStyle/>
          <a:p>
            <a:r>
              <a:rPr lang="en-US" dirty="0"/>
              <a:t>High degree of skepticism</a:t>
            </a:r>
          </a:p>
          <a:p>
            <a:r>
              <a:rPr lang="en-US" dirty="0"/>
              <a:t>Beware the seductive hypothesis</a:t>
            </a:r>
          </a:p>
          <a:p>
            <a:r>
              <a:rPr lang="en-US" dirty="0"/>
              <a:t>Be aware of potential sources of bias – they are everywhere</a:t>
            </a:r>
          </a:p>
          <a:p>
            <a:r>
              <a:rPr lang="en-US" dirty="0"/>
              <a:t>Careful attention to all information</a:t>
            </a:r>
          </a:p>
          <a:p>
            <a:r>
              <a:rPr lang="en-US" dirty="0"/>
              <a:t>Exclude medical issues and other factors</a:t>
            </a:r>
          </a:p>
          <a:p>
            <a:r>
              <a:rPr lang="en-US" dirty="0"/>
              <a:t>Thorough clinical evaluation </a:t>
            </a:r>
          </a:p>
          <a:p>
            <a:r>
              <a:rPr lang="en-US" dirty="0"/>
              <a:t>Put it all together </a:t>
            </a:r>
          </a:p>
        </p:txBody>
      </p:sp>
    </p:spTree>
    <p:extLst>
      <p:ext uri="{BB962C8B-B14F-4D97-AF65-F5344CB8AC3E}">
        <p14:creationId xmlns:p14="http://schemas.microsoft.com/office/powerpoint/2010/main" val="1713875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53038-59BC-408B-146C-9D6D5BC2EC68}"/>
              </a:ext>
            </a:extLst>
          </p:cNvPr>
          <p:cNvSpPr>
            <a:spLocks noGrp="1"/>
          </p:cNvSpPr>
          <p:nvPr>
            <p:ph type="title"/>
          </p:nvPr>
        </p:nvSpPr>
        <p:spPr/>
        <p:txBody>
          <a:bodyPr/>
          <a:lstStyle/>
          <a:p>
            <a:r>
              <a:rPr lang="en-US" dirty="0"/>
              <a:t>Assessment of automatism</a:t>
            </a:r>
            <a:br>
              <a:rPr lang="en-US" dirty="0"/>
            </a:br>
            <a:r>
              <a:rPr lang="en-US" dirty="0"/>
              <a:t> per R. v. Stone [1999] 2 SCR 290</a:t>
            </a:r>
          </a:p>
        </p:txBody>
      </p:sp>
      <p:sp>
        <p:nvSpPr>
          <p:cNvPr id="3" name="Content Placeholder 2">
            <a:extLst>
              <a:ext uri="{FF2B5EF4-FFF2-40B4-BE49-F238E27FC236}">
                <a16:creationId xmlns:a16="http://schemas.microsoft.com/office/drawing/2014/main" id="{8AF3B356-B036-5F12-24FB-47F9A4875409}"/>
              </a:ext>
            </a:extLst>
          </p:cNvPr>
          <p:cNvSpPr>
            <a:spLocks noGrp="1"/>
          </p:cNvSpPr>
          <p:nvPr>
            <p:ph idx="1"/>
          </p:nvPr>
        </p:nvSpPr>
        <p:spPr>
          <a:xfrm>
            <a:off x="628650" y="2226469"/>
            <a:ext cx="7886700" cy="3423018"/>
          </a:xfrm>
        </p:spPr>
        <p:txBody>
          <a:bodyPr>
            <a:normAutofit fontScale="85000" lnSpcReduction="10000"/>
          </a:bodyPr>
          <a:lstStyle/>
          <a:p>
            <a:r>
              <a:rPr lang="en-US" dirty="0"/>
              <a:t>Automatism amounts to a claim by an individual that their actions were not voluntary. Must establish a proper foundation for the defence and consider:</a:t>
            </a:r>
          </a:p>
          <a:p>
            <a:endParaRPr lang="en-US" dirty="0"/>
          </a:p>
          <a:p>
            <a:r>
              <a:rPr lang="en-US" dirty="0"/>
              <a:t>Severity of triggering stimulus</a:t>
            </a:r>
          </a:p>
          <a:p>
            <a:r>
              <a:rPr lang="en-US" dirty="0"/>
              <a:t>Corroborating evidence of bystanders</a:t>
            </a:r>
          </a:p>
          <a:p>
            <a:r>
              <a:rPr lang="en-US" dirty="0"/>
              <a:t>Corroborating medical evidence of a history of similar episodes</a:t>
            </a:r>
          </a:p>
          <a:p>
            <a:r>
              <a:rPr lang="en-US" dirty="0"/>
              <a:t>Evidence of a motive</a:t>
            </a:r>
          </a:p>
          <a:p>
            <a:r>
              <a:rPr lang="en-US" dirty="0"/>
              <a:t>Whether alleged trigger of automatism is also victim of automatistic violence</a:t>
            </a:r>
          </a:p>
          <a:p>
            <a:r>
              <a:rPr lang="en-US" dirty="0"/>
              <a:t>No one factor is determinative</a:t>
            </a:r>
          </a:p>
          <a:p>
            <a:r>
              <a:rPr lang="en-US" dirty="0"/>
              <a:t>Psychiatric evidence essential</a:t>
            </a:r>
          </a:p>
          <a:p>
            <a:endParaRPr lang="en-US" dirty="0"/>
          </a:p>
        </p:txBody>
      </p:sp>
    </p:spTree>
    <p:extLst>
      <p:ext uri="{BB962C8B-B14F-4D97-AF65-F5344CB8AC3E}">
        <p14:creationId xmlns:p14="http://schemas.microsoft.com/office/powerpoint/2010/main" val="25419388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328EE-6BD6-D0F6-E45D-07CDADF3DC19}"/>
              </a:ext>
            </a:extLst>
          </p:cNvPr>
          <p:cNvSpPr>
            <a:spLocks noGrp="1"/>
          </p:cNvSpPr>
          <p:nvPr>
            <p:ph type="title"/>
          </p:nvPr>
        </p:nvSpPr>
        <p:spPr/>
        <p:txBody>
          <a:bodyPr/>
          <a:lstStyle/>
          <a:p>
            <a:r>
              <a:rPr lang="en-US" dirty="0"/>
              <a:t>Assessment of automatism due to alcohol</a:t>
            </a:r>
          </a:p>
        </p:txBody>
      </p:sp>
      <p:sp>
        <p:nvSpPr>
          <p:cNvPr id="3" name="Content Placeholder 2">
            <a:extLst>
              <a:ext uri="{FF2B5EF4-FFF2-40B4-BE49-F238E27FC236}">
                <a16:creationId xmlns:a16="http://schemas.microsoft.com/office/drawing/2014/main" id="{6C471ED1-E765-DB1C-416B-A58641410413}"/>
              </a:ext>
            </a:extLst>
          </p:cNvPr>
          <p:cNvSpPr>
            <a:spLocks noGrp="1"/>
          </p:cNvSpPr>
          <p:nvPr>
            <p:ph idx="1"/>
          </p:nvPr>
        </p:nvSpPr>
        <p:spPr>
          <a:xfrm>
            <a:off x="628651" y="2210144"/>
            <a:ext cx="7202456" cy="3209057"/>
          </a:xfrm>
        </p:spPr>
        <p:txBody>
          <a:bodyPr>
            <a:normAutofit lnSpcReduction="10000"/>
          </a:bodyPr>
          <a:lstStyle/>
          <a:p>
            <a:r>
              <a:rPr lang="en-US" dirty="0"/>
              <a:t>Starting point – no intoxication, able to form intent, criminally responsible for alleged act</a:t>
            </a:r>
          </a:p>
          <a:p>
            <a:r>
              <a:rPr lang="en-US" dirty="0"/>
              <a:t>For defence to be successful, there needs to be clear evidence of lack voluntariness of actions, arising from a state of automatism which was induced by alcohol</a:t>
            </a:r>
          </a:p>
          <a:p>
            <a:r>
              <a:rPr lang="en-US" dirty="0"/>
              <a:t>Ability to form </a:t>
            </a:r>
            <a:r>
              <a:rPr lang="en-US" i="1" dirty="0"/>
              <a:t>mens rea </a:t>
            </a:r>
            <a:r>
              <a:rPr lang="en-US" dirty="0"/>
              <a:t>is therefore in doubt, and therefore individual cannot be held criminally liable</a:t>
            </a:r>
          </a:p>
          <a:p>
            <a:r>
              <a:rPr lang="en-US" dirty="0"/>
              <a:t>Extreme intoxication, per </a:t>
            </a:r>
            <a:r>
              <a:rPr lang="en-US" i="1" dirty="0"/>
              <a:t>Daley</a:t>
            </a:r>
            <a:r>
              <a:rPr lang="en-US" dirty="0"/>
              <a:t>, is extremely rare</a:t>
            </a:r>
          </a:p>
          <a:p>
            <a:r>
              <a:rPr lang="en-US" dirty="0"/>
              <a:t>A complex issue </a:t>
            </a:r>
          </a:p>
        </p:txBody>
      </p:sp>
    </p:spTree>
    <p:extLst>
      <p:ext uri="{BB962C8B-B14F-4D97-AF65-F5344CB8AC3E}">
        <p14:creationId xmlns:p14="http://schemas.microsoft.com/office/powerpoint/2010/main" val="32373805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244AD-FD42-78FE-9CD4-DAFD4AA208BC}"/>
              </a:ext>
            </a:extLst>
          </p:cNvPr>
          <p:cNvSpPr>
            <a:spLocks noGrp="1"/>
          </p:cNvSpPr>
          <p:nvPr>
            <p:ph type="title"/>
          </p:nvPr>
        </p:nvSpPr>
        <p:spPr/>
        <p:txBody>
          <a:bodyPr/>
          <a:lstStyle/>
          <a:p>
            <a:r>
              <a:rPr lang="en-US" dirty="0"/>
              <a:t>R. v. Daley [2007] 3 SCR 523</a:t>
            </a:r>
          </a:p>
        </p:txBody>
      </p:sp>
      <p:sp>
        <p:nvSpPr>
          <p:cNvPr id="3" name="Content Placeholder 2">
            <a:extLst>
              <a:ext uri="{FF2B5EF4-FFF2-40B4-BE49-F238E27FC236}">
                <a16:creationId xmlns:a16="http://schemas.microsoft.com/office/drawing/2014/main" id="{248A16F9-1F53-A5A7-7042-977A55346779}"/>
              </a:ext>
            </a:extLst>
          </p:cNvPr>
          <p:cNvSpPr>
            <a:spLocks noGrp="1"/>
          </p:cNvSpPr>
          <p:nvPr>
            <p:ph idx="1"/>
          </p:nvPr>
        </p:nvSpPr>
        <p:spPr>
          <a:xfrm>
            <a:off x="695604" y="2251962"/>
            <a:ext cx="7202456" cy="2961850"/>
          </a:xfrm>
        </p:spPr>
        <p:txBody>
          <a:bodyPr/>
          <a:lstStyle/>
          <a:p>
            <a:r>
              <a:rPr lang="en-US" dirty="0"/>
              <a:t>3 legally relevant degrees of intoxication:</a:t>
            </a:r>
          </a:p>
          <a:p>
            <a:endParaRPr lang="en-US" dirty="0"/>
          </a:p>
          <a:p>
            <a:r>
              <a:rPr lang="en-US" b="1" dirty="0"/>
              <a:t>Mild</a:t>
            </a:r>
            <a:r>
              <a:rPr lang="en-US" dirty="0"/>
              <a:t> – reduced inhibition and socially acceptable behaviour</a:t>
            </a:r>
          </a:p>
          <a:p>
            <a:r>
              <a:rPr lang="en-US" b="1" dirty="0"/>
              <a:t>Advanced</a:t>
            </a:r>
            <a:r>
              <a:rPr lang="en-US" dirty="0"/>
              <a:t> – lack specific intent and impaired foresight, leaving reasonable doubt about </a:t>
            </a:r>
            <a:r>
              <a:rPr lang="en-US" i="1" dirty="0"/>
              <a:t>mens rea</a:t>
            </a:r>
          </a:p>
          <a:p>
            <a:r>
              <a:rPr lang="en-US" b="1" dirty="0"/>
              <a:t>Extreme</a:t>
            </a:r>
            <a:r>
              <a:rPr lang="en-US" dirty="0"/>
              <a:t> – akin to automatism. Negates voluntariness, and extremely rare. Complete defence</a:t>
            </a:r>
          </a:p>
        </p:txBody>
      </p:sp>
    </p:spTree>
    <p:extLst>
      <p:ext uri="{BB962C8B-B14F-4D97-AF65-F5344CB8AC3E}">
        <p14:creationId xmlns:p14="http://schemas.microsoft.com/office/powerpoint/2010/main" val="1751766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BDC78-BCFF-3B32-F38F-363EAB83334D}"/>
              </a:ext>
            </a:extLst>
          </p:cNvPr>
          <p:cNvSpPr>
            <a:spLocks noGrp="1"/>
          </p:cNvSpPr>
          <p:nvPr>
            <p:ph type="title"/>
          </p:nvPr>
        </p:nvSpPr>
        <p:spPr/>
        <p:txBody>
          <a:bodyPr/>
          <a:lstStyle/>
          <a:p>
            <a:r>
              <a:rPr lang="en-US" dirty="0"/>
              <a:t>Extreme intoxication</a:t>
            </a:r>
          </a:p>
        </p:txBody>
      </p:sp>
      <p:sp>
        <p:nvSpPr>
          <p:cNvPr id="3" name="Content Placeholder 2">
            <a:extLst>
              <a:ext uri="{FF2B5EF4-FFF2-40B4-BE49-F238E27FC236}">
                <a16:creationId xmlns:a16="http://schemas.microsoft.com/office/drawing/2014/main" id="{70C13995-FBAE-3C2D-A626-CD675F93DEA4}"/>
              </a:ext>
            </a:extLst>
          </p:cNvPr>
          <p:cNvSpPr>
            <a:spLocks noGrp="1"/>
          </p:cNvSpPr>
          <p:nvPr>
            <p:ph idx="1"/>
          </p:nvPr>
        </p:nvSpPr>
        <p:spPr/>
        <p:txBody>
          <a:bodyPr>
            <a:normAutofit/>
          </a:bodyPr>
          <a:lstStyle/>
          <a:p>
            <a:r>
              <a:rPr lang="en-US" dirty="0"/>
              <a:t>Clinical evidence:</a:t>
            </a:r>
          </a:p>
          <a:p>
            <a:r>
              <a:rPr lang="en-US" dirty="0"/>
              <a:t>Consider effects of alcohol ingested on clinical presentation</a:t>
            </a:r>
          </a:p>
          <a:p>
            <a:r>
              <a:rPr lang="en-US" dirty="0"/>
              <a:t>Extreme intoxication akin to state of automatism</a:t>
            </a:r>
          </a:p>
          <a:p>
            <a:endParaRPr lang="en-US" dirty="0"/>
          </a:p>
          <a:p>
            <a:r>
              <a:rPr lang="en-US" dirty="0"/>
              <a:t>Think carefully about exactly what a state of automatism is actually like. Conscious level would be affected, but this may not be obvious. Think about how individuals present in other states of automatism or when their conscious level is impaired. </a:t>
            </a:r>
          </a:p>
          <a:p>
            <a:endParaRPr lang="en-US" dirty="0"/>
          </a:p>
          <a:p>
            <a:endParaRPr lang="en-US" dirty="0"/>
          </a:p>
        </p:txBody>
      </p:sp>
    </p:spTree>
    <p:extLst>
      <p:ext uri="{BB962C8B-B14F-4D97-AF65-F5344CB8AC3E}">
        <p14:creationId xmlns:p14="http://schemas.microsoft.com/office/powerpoint/2010/main" val="39668163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2E14A-8A50-E4A2-CB65-3730CBF5ED9D}"/>
              </a:ext>
            </a:extLst>
          </p:cNvPr>
          <p:cNvSpPr>
            <a:spLocks noGrp="1"/>
          </p:cNvSpPr>
          <p:nvPr>
            <p:ph type="title"/>
          </p:nvPr>
        </p:nvSpPr>
        <p:spPr/>
        <p:txBody>
          <a:bodyPr/>
          <a:lstStyle/>
          <a:p>
            <a:r>
              <a:rPr lang="en-US" dirty="0"/>
              <a:t>Extreme intoxication laboratory evidence</a:t>
            </a:r>
          </a:p>
        </p:txBody>
      </p:sp>
      <p:sp>
        <p:nvSpPr>
          <p:cNvPr id="3" name="Content Placeholder 2">
            <a:extLst>
              <a:ext uri="{FF2B5EF4-FFF2-40B4-BE49-F238E27FC236}">
                <a16:creationId xmlns:a16="http://schemas.microsoft.com/office/drawing/2014/main" id="{4C226B97-711F-2B41-8B31-9BC0F45BD0A5}"/>
              </a:ext>
            </a:extLst>
          </p:cNvPr>
          <p:cNvSpPr>
            <a:spLocks noGrp="1"/>
          </p:cNvSpPr>
          <p:nvPr>
            <p:ph idx="1"/>
          </p:nvPr>
        </p:nvSpPr>
        <p:spPr>
          <a:xfrm>
            <a:off x="611188" y="1504709"/>
            <a:ext cx="7202456" cy="4328931"/>
          </a:xfrm>
        </p:spPr>
        <p:txBody>
          <a:bodyPr>
            <a:normAutofit fontScale="70000" lnSpcReduction="20000"/>
          </a:bodyPr>
          <a:lstStyle/>
          <a:p>
            <a:endParaRPr lang="en-US" dirty="0"/>
          </a:p>
          <a:p>
            <a:r>
              <a:rPr lang="en-US" sz="2800" dirty="0"/>
              <a:t>Blood alcohol levels – sometimes taken afterwards, eg in hospital; approximate if period of time alcohol ingested over is not known</a:t>
            </a:r>
          </a:p>
          <a:p>
            <a:endParaRPr lang="en-US" sz="2800" dirty="0"/>
          </a:p>
          <a:p>
            <a:r>
              <a:rPr lang="en-US" sz="2800" dirty="0"/>
              <a:t>Pharmacokinetics: absorption; distribution; metabolism; excretion</a:t>
            </a:r>
          </a:p>
          <a:p>
            <a:endParaRPr lang="en-US" sz="2800" dirty="0"/>
          </a:p>
          <a:p>
            <a:r>
              <a:rPr lang="en-US" sz="2800" dirty="0"/>
              <a:t>Route and rate of ingestion; purity of alcohol ingested, quantity and duration; age, sex and other factors which affect physiology and therefore pharmacology</a:t>
            </a:r>
          </a:p>
          <a:p>
            <a:endParaRPr lang="en-US" sz="2800" dirty="0"/>
          </a:p>
          <a:p>
            <a:r>
              <a:rPr lang="en-US" sz="2800" dirty="0"/>
              <a:t>Consider other intoxicants or prescribed medications ingested at the same time</a:t>
            </a:r>
          </a:p>
          <a:p>
            <a:endParaRPr lang="en-US" sz="2800" dirty="0"/>
          </a:p>
          <a:p>
            <a:r>
              <a:rPr lang="en-US" sz="2800" dirty="0"/>
              <a:t>Expert witness opinion, eg toxicologist</a:t>
            </a:r>
          </a:p>
        </p:txBody>
      </p:sp>
    </p:spTree>
    <p:extLst>
      <p:ext uri="{BB962C8B-B14F-4D97-AF65-F5344CB8AC3E}">
        <p14:creationId xmlns:p14="http://schemas.microsoft.com/office/powerpoint/2010/main" val="19396649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00CE-8C99-C353-5CC9-96A7A7C97BF8}"/>
              </a:ext>
            </a:extLst>
          </p:cNvPr>
          <p:cNvSpPr>
            <a:spLocks noGrp="1"/>
          </p:cNvSpPr>
          <p:nvPr>
            <p:ph type="title"/>
          </p:nvPr>
        </p:nvSpPr>
        <p:spPr/>
        <p:txBody>
          <a:bodyPr/>
          <a:lstStyle/>
          <a:p>
            <a:r>
              <a:rPr lang="en-US" dirty="0"/>
              <a:t>What about assessment post Chan, Sullivan and brown?</a:t>
            </a:r>
          </a:p>
        </p:txBody>
      </p:sp>
      <p:sp>
        <p:nvSpPr>
          <p:cNvPr id="3" name="Content Placeholder 2">
            <a:extLst>
              <a:ext uri="{FF2B5EF4-FFF2-40B4-BE49-F238E27FC236}">
                <a16:creationId xmlns:a16="http://schemas.microsoft.com/office/drawing/2014/main" id="{D4B6C8C2-496C-E3C8-7AF5-65EAFF086BAC}"/>
              </a:ext>
            </a:extLst>
          </p:cNvPr>
          <p:cNvSpPr>
            <a:spLocks noGrp="1"/>
          </p:cNvSpPr>
          <p:nvPr>
            <p:ph idx="1"/>
          </p:nvPr>
        </p:nvSpPr>
        <p:spPr/>
        <p:txBody>
          <a:bodyPr>
            <a:normAutofit lnSpcReduction="10000"/>
          </a:bodyPr>
          <a:lstStyle/>
          <a:p>
            <a:r>
              <a:rPr lang="en-US" dirty="0"/>
              <a:t>Essentially no real change in assessment methodology</a:t>
            </a:r>
          </a:p>
          <a:p>
            <a:endParaRPr lang="en-US" dirty="0"/>
          </a:p>
          <a:p>
            <a:r>
              <a:rPr lang="en-US" dirty="0"/>
              <a:t>Need good clinical evidence of:</a:t>
            </a:r>
          </a:p>
          <a:p>
            <a:endParaRPr lang="en-US" dirty="0"/>
          </a:p>
          <a:p>
            <a:r>
              <a:rPr lang="en-US" dirty="0"/>
              <a:t>Extreme alcohol intoxication</a:t>
            </a:r>
          </a:p>
          <a:p>
            <a:r>
              <a:rPr lang="en-US" dirty="0"/>
              <a:t>State of automatism</a:t>
            </a:r>
          </a:p>
          <a:p>
            <a:r>
              <a:rPr lang="en-US" dirty="0"/>
              <a:t>Lack of voluntariness</a:t>
            </a:r>
          </a:p>
          <a:p>
            <a:r>
              <a:rPr lang="en-US" dirty="0"/>
              <a:t>No other cause or motive</a:t>
            </a:r>
          </a:p>
          <a:p>
            <a:endParaRPr lang="en-US" dirty="0"/>
          </a:p>
          <a:p>
            <a:r>
              <a:rPr lang="en-US" dirty="0"/>
              <a:t>Evidence has to be of the highest quality</a:t>
            </a:r>
          </a:p>
        </p:txBody>
      </p:sp>
    </p:spTree>
    <p:extLst>
      <p:ext uri="{BB962C8B-B14F-4D97-AF65-F5344CB8AC3E}">
        <p14:creationId xmlns:p14="http://schemas.microsoft.com/office/powerpoint/2010/main" val="2420328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dirty="0"/>
          </a:p>
        </p:txBody>
      </p:sp>
      <p:graphicFrame>
        <p:nvGraphicFramePr>
          <p:cNvPr id="4" name="Content Placeholder 3"/>
          <p:cNvGraphicFramePr>
            <a:graphicFrameLocks/>
          </p:cNvGraphicFramePr>
          <p:nvPr>
            <p:extLst>
              <p:ext uri="{D42A27DB-BD31-4B8C-83A1-F6EECF244321}">
                <p14:modId xmlns:p14="http://schemas.microsoft.com/office/powerpoint/2010/main" val="1463414182"/>
              </p:ext>
            </p:extLst>
          </p:nvPr>
        </p:nvGraphicFramePr>
        <p:xfrm>
          <a:off x="0" y="284711"/>
          <a:ext cx="9144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990726" y="5894935"/>
            <a:ext cx="6781800" cy="646331"/>
          </a:xfrm>
          <a:prstGeom prst="rect">
            <a:avLst/>
          </a:prstGeom>
          <a:noFill/>
        </p:spPr>
        <p:txBody>
          <a:bodyPr wrap="square" rtlCol="0">
            <a:spAutoFit/>
          </a:bodyPr>
          <a:lstStyle/>
          <a:p>
            <a:r>
              <a:rPr lang="en-US" dirty="0">
                <a:solidFill>
                  <a:srgbClr val="E1491F"/>
                </a:solidFill>
              </a:rPr>
              <a:t>Carroll et al.  “Drug-associated Psychosis and Criminal Responsibility (2008) 26 Behavioral Sciences &amp; the Law 633.</a:t>
            </a:r>
            <a:endParaRPr lang="en-CA" dirty="0"/>
          </a:p>
        </p:txBody>
      </p:sp>
    </p:spTree>
    <p:extLst>
      <p:ext uri="{BB962C8B-B14F-4D97-AF65-F5344CB8AC3E}">
        <p14:creationId xmlns:p14="http://schemas.microsoft.com/office/powerpoint/2010/main" val="4778335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305" y="470414"/>
            <a:ext cx="8163843" cy="5705797"/>
          </a:xfrm>
        </p:spPr>
        <p:txBody>
          <a:bodyPr anchor="t"/>
          <a:lstStyle/>
          <a:p>
            <a:pPr algn="ctr"/>
            <a:endParaRPr lang="en-US" sz="3600" b="1" dirty="0">
              <a:latin typeface="+mj-lt"/>
            </a:endParaRPr>
          </a:p>
          <a:p>
            <a:pPr algn="ctr"/>
            <a:endParaRPr lang="en-US" sz="3600" b="1" dirty="0">
              <a:latin typeface="+mj-lt"/>
            </a:endParaRPr>
          </a:p>
          <a:p>
            <a:pPr algn="ctr"/>
            <a:r>
              <a:rPr lang="en-US" sz="3600" b="1" dirty="0">
                <a:latin typeface="+mj-lt"/>
              </a:rPr>
              <a:t>SUBSTANCE-INDUCED PSYCHOSIS OR EXTREME INTOXICATION</a:t>
            </a:r>
            <a:br>
              <a:rPr lang="en-US" sz="3600" b="1" dirty="0">
                <a:latin typeface="+mj-lt"/>
              </a:rPr>
            </a:br>
            <a:r>
              <a:rPr lang="en-US" sz="3600" b="1" dirty="0">
                <a:latin typeface="+mj-lt"/>
              </a:rPr>
              <a:t>Reconciling Law, Evidence &amp; Outcome</a:t>
            </a:r>
          </a:p>
          <a:p>
            <a:pPr algn="ctr"/>
            <a:endParaRPr lang="en-CA" sz="3600" b="1" dirty="0">
              <a:latin typeface="+mj-lt"/>
            </a:endParaRPr>
          </a:p>
          <a:p>
            <a:pPr algn="ctr"/>
            <a:r>
              <a:rPr lang="en-CA" sz="2000" b="1" dirty="0">
                <a:latin typeface="+mj-lt"/>
              </a:rPr>
              <a:t>November 2024</a:t>
            </a:r>
          </a:p>
          <a:p>
            <a:pPr algn="ctr"/>
            <a:endParaRPr lang="en-CA" sz="2000" b="1" dirty="0">
              <a:latin typeface="+mj-lt"/>
            </a:endParaRPr>
          </a:p>
          <a:p>
            <a:pPr algn="ctr"/>
            <a:r>
              <a:rPr lang="en-CA" sz="2800" b="1" dirty="0">
                <a:latin typeface="+mj-lt"/>
              </a:rPr>
              <a:t>Michelle Lawrence &amp; David Morgan</a:t>
            </a:r>
            <a:endParaRPr lang="en-US" sz="2800" b="1" dirty="0">
              <a:latin typeface="+mj-lt"/>
            </a:endParaRPr>
          </a:p>
        </p:txBody>
      </p:sp>
      <p:sp>
        <p:nvSpPr>
          <p:cNvPr id="4" name="TextBox 3">
            <a:extLst>
              <a:ext uri="{FF2B5EF4-FFF2-40B4-BE49-F238E27FC236}">
                <a16:creationId xmlns:a16="http://schemas.microsoft.com/office/drawing/2014/main" id="{8F2CE9B8-410B-3C81-51F0-B4503589F53B}"/>
              </a:ext>
            </a:extLst>
          </p:cNvPr>
          <p:cNvSpPr txBox="1"/>
          <p:nvPr/>
        </p:nvSpPr>
        <p:spPr>
          <a:xfrm>
            <a:off x="305361" y="5319410"/>
            <a:ext cx="3912124" cy="738664"/>
          </a:xfrm>
          <a:prstGeom prst="rect">
            <a:avLst/>
          </a:prstGeom>
          <a:noFill/>
        </p:spPr>
        <p:txBody>
          <a:bodyPr wrap="square" rtlCol="0">
            <a:spAutoFit/>
          </a:bodyPr>
          <a:lstStyle/>
          <a:p>
            <a:r>
              <a:rPr lang="en-US" sz="1400" dirty="0"/>
              <a:t>Michelle S Lawrence, LL.M. Ph.D.</a:t>
            </a:r>
            <a:br>
              <a:rPr lang="en-US" sz="1400" dirty="0"/>
            </a:br>
            <a:r>
              <a:rPr lang="en-US" sz="1400" dirty="0"/>
              <a:t>Associate Professor, UVic Faculty of Law</a:t>
            </a:r>
            <a:br>
              <a:rPr lang="en-US" sz="1400" dirty="0"/>
            </a:br>
            <a:r>
              <a:rPr lang="en-US" sz="1400" dirty="0"/>
              <a:t>Director, Access to Justice Centre for Excellence</a:t>
            </a:r>
          </a:p>
        </p:txBody>
      </p:sp>
      <p:sp>
        <p:nvSpPr>
          <p:cNvPr id="5" name="TextBox 4">
            <a:extLst>
              <a:ext uri="{FF2B5EF4-FFF2-40B4-BE49-F238E27FC236}">
                <a16:creationId xmlns:a16="http://schemas.microsoft.com/office/drawing/2014/main" id="{6C78311B-1514-9DAB-9EDE-F815A594CEB3}"/>
              </a:ext>
            </a:extLst>
          </p:cNvPr>
          <p:cNvSpPr txBox="1"/>
          <p:nvPr/>
        </p:nvSpPr>
        <p:spPr>
          <a:xfrm>
            <a:off x="4908884" y="5319410"/>
            <a:ext cx="4443663" cy="738664"/>
          </a:xfrm>
          <a:prstGeom prst="rect">
            <a:avLst/>
          </a:prstGeom>
          <a:noFill/>
        </p:spPr>
        <p:txBody>
          <a:bodyPr wrap="square" rtlCol="0">
            <a:spAutoFit/>
          </a:bodyPr>
          <a:lstStyle/>
          <a:p>
            <a:r>
              <a:rPr lang="en-US" sz="1400" dirty="0"/>
              <a:t>David Morgan, MB, BCH, </a:t>
            </a:r>
            <a:r>
              <a:rPr lang="en-CA" sz="1400" dirty="0"/>
              <a:t>LL.M, F.R.C.P.</a:t>
            </a:r>
          </a:p>
          <a:p>
            <a:r>
              <a:rPr lang="en-US" sz="1400" dirty="0"/>
              <a:t>Clinical Associate Professor, UBC Medicine</a:t>
            </a:r>
            <a:br>
              <a:rPr lang="en-US" sz="1400" dirty="0"/>
            </a:br>
            <a:r>
              <a:rPr lang="en-US" sz="1400" dirty="0"/>
              <a:t>Forensic Psychiatrist, Broadway Forensic Group</a:t>
            </a:r>
          </a:p>
        </p:txBody>
      </p:sp>
    </p:spTree>
    <p:extLst>
      <p:ext uri="{BB962C8B-B14F-4D97-AF65-F5344CB8AC3E}">
        <p14:creationId xmlns:p14="http://schemas.microsoft.com/office/powerpoint/2010/main" val="211968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C37B-5B6C-B042-BE81-C5C587468691}"/>
              </a:ext>
            </a:extLst>
          </p:cNvPr>
          <p:cNvSpPr>
            <a:spLocks noGrp="1"/>
          </p:cNvSpPr>
          <p:nvPr>
            <p:ph type="title"/>
          </p:nvPr>
        </p:nvSpPr>
        <p:spPr/>
        <p:txBody>
          <a:bodyPr/>
          <a:lstStyle/>
          <a:p>
            <a:r>
              <a:rPr lang="en-US" dirty="0"/>
              <a:t>R v Brown, 2022 SCC 18</a:t>
            </a:r>
            <a:br>
              <a:rPr lang="en-US" dirty="0"/>
            </a:br>
            <a:r>
              <a:rPr lang="en-US" dirty="0"/>
              <a:t>R v Sullivan &amp; Chan, 2022 SCC 19</a:t>
            </a:r>
          </a:p>
        </p:txBody>
      </p:sp>
      <p:sp>
        <p:nvSpPr>
          <p:cNvPr id="3" name="Content Placeholder 2">
            <a:extLst>
              <a:ext uri="{FF2B5EF4-FFF2-40B4-BE49-F238E27FC236}">
                <a16:creationId xmlns:a16="http://schemas.microsoft.com/office/drawing/2014/main" id="{268E10FC-60E5-09B5-AD8D-AD550685D166}"/>
              </a:ext>
            </a:extLst>
          </p:cNvPr>
          <p:cNvSpPr>
            <a:spLocks noGrp="1"/>
          </p:cNvSpPr>
          <p:nvPr>
            <p:ph idx="1"/>
          </p:nvPr>
        </p:nvSpPr>
        <p:spPr/>
        <p:txBody>
          <a:bodyPr/>
          <a:lstStyle/>
          <a:p>
            <a:r>
              <a:rPr lang="en-US" i="1" dirty="0"/>
              <a:t>Brown</a:t>
            </a:r>
            <a:r>
              <a:rPr lang="en-US" dirty="0"/>
              <a:t>:  	Consumption of alcohol and psilocybin.</a:t>
            </a:r>
            <a:br>
              <a:rPr lang="en-US" dirty="0"/>
            </a:br>
            <a:r>
              <a:rPr lang="en-US" dirty="0"/>
              <a:t>		No evidence of underlying mental disorder.</a:t>
            </a:r>
          </a:p>
          <a:p>
            <a:endParaRPr lang="en-US" dirty="0"/>
          </a:p>
          <a:p>
            <a:r>
              <a:rPr lang="en-US" i="1" dirty="0"/>
              <a:t>Sullivan</a:t>
            </a:r>
            <a:r>
              <a:rPr lang="en-US" dirty="0"/>
              <a:t>:	Consumption of prescription drug in excess quantity</a:t>
            </a:r>
          </a:p>
          <a:p>
            <a:r>
              <a:rPr lang="en-US" i="1" dirty="0"/>
              <a:t>		</a:t>
            </a:r>
            <a:r>
              <a:rPr lang="en-US" dirty="0"/>
              <a:t>History of mental illness and substance use</a:t>
            </a:r>
          </a:p>
          <a:p>
            <a:r>
              <a:rPr lang="en-US" i="1" dirty="0"/>
              <a:t>		</a:t>
            </a:r>
          </a:p>
          <a:p>
            <a:r>
              <a:rPr lang="en-US" i="1" dirty="0"/>
              <a:t>Chan</a:t>
            </a:r>
            <a:r>
              <a:rPr lang="en-US" dirty="0"/>
              <a:t>: 	Consumption of alcohol and psilocybin.</a:t>
            </a:r>
          </a:p>
          <a:p>
            <a:r>
              <a:rPr lang="en-US" i="1" dirty="0"/>
              <a:t>		</a:t>
            </a:r>
            <a:r>
              <a:rPr lang="en-US" dirty="0"/>
              <a:t>History of brain trauma.</a:t>
            </a:r>
          </a:p>
          <a:p>
            <a:r>
              <a:rPr lang="en-US" dirty="0"/>
              <a:t>		</a:t>
            </a:r>
          </a:p>
          <a:p>
            <a:endParaRPr lang="en-US" dirty="0"/>
          </a:p>
        </p:txBody>
      </p:sp>
    </p:spTree>
    <p:extLst>
      <p:ext uri="{BB962C8B-B14F-4D97-AF65-F5344CB8AC3E}">
        <p14:creationId xmlns:p14="http://schemas.microsoft.com/office/powerpoint/2010/main" val="2128520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CE2B6-5ED8-1EA5-70DC-085C3044F9F8}"/>
              </a:ext>
            </a:extLst>
          </p:cNvPr>
          <p:cNvSpPr>
            <a:spLocks noGrp="1"/>
          </p:cNvSpPr>
          <p:nvPr>
            <p:ph type="title"/>
          </p:nvPr>
        </p:nvSpPr>
        <p:spPr/>
        <p:txBody>
          <a:bodyPr/>
          <a:lstStyle/>
          <a:p>
            <a:r>
              <a:rPr lang="en-US" dirty="0"/>
              <a:t>R v Brown, 2022 SCC 18</a:t>
            </a:r>
          </a:p>
        </p:txBody>
      </p:sp>
      <p:sp>
        <p:nvSpPr>
          <p:cNvPr id="3" name="Content Placeholder 2">
            <a:extLst>
              <a:ext uri="{FF2B5EF4-FFF2-40B4-BE49-F238E27FC236}">
                <a16:creationId xmlns:a16="http://schemas.microsoft.com/office/drawing/2014/main" id="{E44E1E1B-E24D-6F9F-ACA9-330AACC6BE33}"/>
              </a:ext>
            </a:extLst>
          </p:cNvPr>
          <p:cNvSpPr>
            <a:spLocks noGrp="1"/>
          </p:cNvSpPr>
          <p:nvPr>
            <p:ph idx="1"/>
          </p:nvPr>
        </p:nvSpPr>
        <p:spPr/>
        <p:txBody>
          <a:bodyPr/>
          <a:lstStyle/>
          <a:p>
            <a:r>
              <a:rPr lang="en-CA" b="0" i="0" u="none" strike="noStrike" dirty="0">
                <a:solidFill>
                  <a:srgbClr val="000000"/>
                </a:solidFill>
                <a:effectLst/>
                <a:latin typeface="+mn-lt"/>
              </a:rPr>
              <a:t>[4] These are not drunkenness cases. The accused in each of these appeals consumed drugs which, they argued, taken alone or in combination with alcohol, provoked psychotic, delusional and involuntary conduct, which are reactions not generally associated with drunkenness. … [T]hese reasons say nothing about criminal liability for violent conduct produced by alcohol alone short of the psychotic state akin to automatism experienced by Mr. Brown and spoken to by the trial judge. </a:t>
            </a:r>
            <a:r>
              <a:rPr lang="en-CA" b="0" i="0" u="sng" strike="noStrike" dirty="0">
                <a:solidFill>
                  <a:srgbClr val="000000"/>
                </a:solidFill>
                <a:effectLst/>
                <a:latin typeface="+mn-lt"/>
              </a:rPr>
              <a:t>I specifically leave intact the common law rule that drunkenness, absent clear scientific evidence of automatism, is not a defence to general intent crimes</a:t>
            </a:r>
            <a:r>
              <a:rPr lang="en-CA" b="0" i="0" u="none" strike="noStrike" dirty="0">
                <a:solidFill>
                  <a:srgbClr val="000000"/>
                </a:solidFill>
                <a:effectLst/>
                <a:latin typeface="+mn-lt"/>
              </a:rPr>
              <a:t>, including crimes of violence such as sexual assault.</a:t>
            </a:r>
            <a:endParaRPr lang="en-US" dirty="0">
              <a:latin typeface="+mn-lt"/>
            </a:endParaRPr>
          </a:p>
        </p:txBody>
      </p:sp>
    </p:spTree>
    <p:extLst>
      <p:ext uri="{BB962C8B-B14F-4D97-AF65-F5344CB8AC3E}">
        <p14:creationId xmlns:p14="http://schemas.microsoft.com/office/powerpoint/2010/main" val="1579915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597C8-B8EF-46CA-C2FF-A1FAAB0218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FB2B24-9B17-264D-20AB-E02FFB3C7ED5}"/>
              </a:ext>
            </a:extLst>
          </p:cNvPr>
          <p:cNvSpPr>
            <a:spLocks noGrp="1"/>
          </p:cNvSpPr>
          <p:nvPr>
            <p:ph type="title"/>
          </p:nvPr>
        </p:nvSpPr>
        <p:spPr/>
        <p:txBody>
          <a:bodyPr/>
          <a:lstStyle/>
          <a:p>
            <a:r>
              <a:rPr lang="en-US" dirty="0"/>
              <a:t>R v daley, 2007 scc 53</a:t>
            </a:r>
          </a:p>
        </p:txBody>
      </p:sp>
      <p:sp>
        <p:nvSpPr>
          <p:cNvPr id="3" name="Content Placeholder 2">
            <a:extLst>
              <a:ext uri="{FF2B5EF4-FFF2-40B4-BE49-F238E27FC236}">
                <a16:creationId xmlns:a16="http://schemas.microsoft.com/office/drawing/2014/main" id="{7CAAF6F7-05F7-1EEB-E718-735A173C5592}"/>
              </a:ext>
            </a:extLst>
          </p:cNvPr>
          <p:cNvSpPr>
            <a:spLocks noGrp="1"/>
          </p:cNvSpPr>
          <p:nvPr>
            <p:ph idx="1"/>
          </p:nvPr>
        </p:nvSpPr>
        <p:spPr/>
        <p:txBody>
          <a:bodyPr/>
          <a:lstStyle/>
          <a:p>
            <a:r>
              <a:rPr lang="en-US" b="1" i="1" dirty="0"/>
              <a:t>Mild intoxication</a:t>
            </a:r>
            <a:br>
              <a:rPr lang="en-US" b="1" i="1" dirty="0"/>
            </a:br>
            <a:endParaRPr lang="en-US" b="1" i="1" dirty="0"/>
          </a:p>
          <a:p>
            <a:pPr marL="342900" indent="-342900">
              <a:buFontTx/>
              <a:buChar char="-"/>
            </a:pPr>
            <a:r>
              <a:rPr lang="en-US" i="1" dirty="0"/>
              <a:t>Per Daley, </a:t>
            </a:r>
            <a:r>
              <a:rPr lang="en-US" dirty="0"/>
              <a:t>relaxation of inhibition and socially acceptable behaviour.</a:t>
            </a:r>
            <a:endParaRPr lang="en-US" i="1" dirty="0"/>
          </a:p>
          <a:p>
            <a:br>
              <a:rPr lang="en-US" dirty="0"/>
            </a:br>
            <a:endParaRPr lang="en-US" dirty="0"/>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en-US" i="1" dirty="0"/>
              <a:t>Revised per Brown </a:t>
            </a:r>
            <a:r>
              <a:rPr lang="en-US" dirty="0"/>
              <a:t>and</a:t>
            </a:r>
            <a:r>
              <a:rPr lang="en-US" i="1" dirty="0"/>
              <a:t> CrC 33.1</a:t>
            </a:r>
            <a:r>
              <a:rPr lang="en-US" dirty="0"/>
              <a:t>, </a:t>
            </a:r>
            <a:r>
              <a:rPr lang="en-US" u="sng" dirty="0"/>
              <a:t>diminished cognitive and volitional capacity, but did not render the person unaware of, or incapable of consciously controlling, their behaviour.</a:t>
            </a:r>
          </a:p>
          <a:p>
            <a:endParaRPr lang="en-US" dirty="0"/>
          </a:p>
        </p:txBody>
      </p:sp>
    </p:spTree>
    <p:extLst>
      <p:ext uri="{BB962C8B-B14F-4D97-AF65-F5344CB8AC3E}">
        <p14:creationId xmlns:p14="http://schemas.microsoft.com/office/powerpoint/2010/main" val="1946970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84EF4-EB0F-8EC5-E912-C8E0569870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BF8126-21C8-7F61-D5B6-15B55BFC7027}"/>
              </a:ext>
            </a:extLst>
          </p:cNvPr>
          <p:cNvSpPr>
            <a:spLocks noGrp="1"/>
          </p:cNvSpPr>
          <p:nvPr>
            <p:ph type="title"/>
          </p:nvPr>
        </p:nvSpPr>
        <p:spPr/>
        <p:txBody>
          <a:bodyPr/>
          <a:lstStyle/>
          <a:p>
            <a:r>
              <a:rPr lang="en-US" dirty="0"/>
              <a:t>Intoxication defence</a:t>
            </a:r>
          </a:p>
        </p:txBody>
      </p:sp>
      <p:sp>
        <p:nvSpPr>
          <p:cNvPr id="3" name="Content Placeholder 2">
            <a:extLst>
              <a:ext uri="{FF2B5EF4-FFF2-40B4-BE49-F238E27FC236}">
                <a16:creationId xmlns:a16="http://schemas.microsoft.com/office/drawing/2014/main" id="{D94B3F91-D69D-0CE6-1C76-3AF38369BE20}"/>
              </a:ext>
            </a:extLst>
          </p:cNvPr>
          <p:cNvSpPr>
            <a:spLocks noGrp="1"/>
          </p:cNvSpPr>
          <p:nvPr>
            <p:ph idx="1"/>
          </p:nvPr>
        </p:nvSpPr>
        <p:spPr/>
        <p:txBody>
          <a:bodyPr/>
          <a:lstStyle/>
          <a:p>
            <a:r>
              <a:rPr lang="en-US" b="1" i="1" dirty="0"/>
              <a:t>Advanced intoxication</a:t>
            </a:r>
            <a:br>
              <a:rPr lang="en-US" b="1" i="1" dirty="0"/>
            </a:br>
            <a:endParaRPr lang="en-US" b="1" i="1" dirty="0"/>
          </a:p>
          <a:p>
            <a:pPr marL="342900" indent="-342900">
              <a:buFontTx/>
              <a:buChar char="-"/>
            </a:pPr>
            <a:r>
              <a:rPr lang="en-US" i="1" dirty="0"/>
              <a:t>Per Daley, </a:t>
            </a:r>
            <a:r>
              <a:rPr lang="en-US" dirty="0"/>
              <a:t>intoxication to point accused lacks specific intent, impairment of foresight of the consequences of the act sufficient to raise reasonable doubt on </a:t>
            </a:r>
            <a:r>
              <a:rPr lang="en-US" i="1" dirty="0"/>
              <a:t>mens rea.</a:t>
            </a:r>
          </a:p>
          <a:p>
            <a:pPr marL="342900" indent="-342900">
              <a:buFontTx/>
              <a:buChar char="-"/>
            </a:pPr>
            <a:endParaRPr lang="en-US" dirty="0"/>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en-US" i="1" dirty="0"/>
              <a:t>Revised per Brown </a:t>
            </a:r>
            <a:r>
              <a:rPr lang="en-US" dirty="0"/>
              <a:t>and </a:t>
            </a:r>
            <a:r>
              <a:rPr lang="en-US" i="1" dirty="0"/>
              <a:t>CrC 33.1</a:t>
            </a:r>
            <a:r>
              <a:rPr lang="en-US" dirty="0"/>
              <a:t>, </a:t>
            </a:r>
            <a:r>
              <a:rPr lang="en-US" u="sng" dirty="0"/>
              <a:t>diminished cognitive capacity to point of reasonable doubt on formation of specific intent, but did not otherwise render the person unaware of, or incapable of consciously controlling, their behaviour.</a:t>
            </a:r>
          </a:p>
          <a:p>
            <a:endParaRPr lang="en-US" i="1" dirty="0"/>
          </a:p>
          <a:p>
            <a:endParaRPr lang="en-US" dirty="0"/>
          </a:p>
        </p:txBody>
      </p:sp>
    </p:spTree>
    <p:extLst>
      <p:ext uri="{BB962C8B-B14F-4D97-AF65-F5344CB8AC3E}">
        <p14:creationId xmlns:p14="http://schemas.microsoft.com/office/powerpoint/2010/main" val="21419385"/>
      </p:ext>
    </p:extLst>
  </p:cSld>
  <p:clrMapOvr>
    <a:masterClrMapping/>
  </p:clrMapOvr>
</p:sld>
</file>

<file path=ppt/theme/theme1.xml><?xml version="1.0" encoding="utf-8"?>
<a:theme xmlns:a="http://schemas.openxmlformats.org/drawingml/2006/main" name="Theme1">
  <a:themeElements>
    <a:clrScheme name="Custom 1">
      <a:dk1>
        <a:srgbClr val="005FBE"/>
      </a:dk1>
      <a:lt1>
        <a:srgbClr val="FFFFFF"/>
      </a:lt1>
      <a:dk2>
        <a:srgbClr val="002F60"/>
      </a:dk2>
      <a:lt2>
        <a:srgbClr val="EAAA00"/>
      </a:lt2>
      <a:accent1>
        <a:srgbClr val="E50024"/>
      </a:accent1>
      <a:accent2>
        <a:srgbClr val="005FBE"/>
      </a:accent2>
      <a:accent3>
        <a:srgbClr val="002F60"/>
      </a:accent3>
      <a:accent4>
        <a:srgbClr val="F5A600"/>
      </a:accent4>
      <a:accent5>
        <a:srgbClr val="005FBE"/>
      </a:accent5>
      <a:accent6>
        <a:srgbClr val="E50024"/>
      </a:accent6>
      <a:hlink>
        <a:srgbClr val="005FBC"/>
      </a:hlink>
      <a:folHlink>
        <a:srgbClr val="005F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M_06262_EdgePPTTmplts_4x3_white_OUTrev" id="{F7F86CFF-FCD0-C743-8CCA-A90BC7F5EA5C}" vid="{DE298D9B-9A9D-B94B-A2FD-EBCF2E0852E5}"/>
    </a:ext>
  </a:extLst>
</a:theme>
</file>

<file path=ppt/theme/theme2.xml><?xml version="1.0" encoding="utf-8"?>
<a:theme xmlns:a="http://schemas.openxmlformats.org/drawingml/2006/main" name="1_Theme1">
  <a:themeElements>
    <a:clrScheme name="Custom 1">
      <a:dk1>
        <a:srgbClr val="005FBE"/>
      </a:dk1>
      <a:lt1>
        <a:srgbClr val="FFFFFF"/>
      </a:lt1>
      <a:dk2>
        <a:srgbClr val="002F60"/>
      </a:dk2>
      <a:lt2>
        <a:srgbClr val="EAAA00"/>
      </a:lt2>
      <a:accent1>
        <a:srgbClr val="E50024"/>
      </a:accent1>
      <a:accent2>
        <a:srgbClr val="005FBE"/>
      </a:accent2>
      <a:accent3>
        <a:srgbClr val="002F60"/>
      </a:accent3>
      <a:accent4>
        <a:srgbClr val="F5A600"/>
      </a:accent4>
      <a:accent5>
        <a:srgbClr val="005FBE"/>
      </a:accent5>
      <a:accent6>
        <a:srgbClr val="E50024"/>
      </a:accent6>
      <a:hlink>
        <a:srgbClr val="005FBC"/>
      </a:hlink>
      <a:folHlink>
        <a:srgbClr val="005F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M_06262_EdgePPTTmplts_4x3_white_OUTrev" id="{F7F86CFF-FCD0-C743-8CCA-A90BC7F5EA5C}" vid="{5F4EFD8F-736E-D745-A73F-59A749B88619}"/>
    </a:ext>
  </a:extLst>
</a:theme>
</file>

<file path=ppt/theme/theme3.xml><?xml version="1.0" encoding="utf-8"?>
<a:theme xmlns:a="http://schemas.openxmlformats.org/drawingml/2006/main" name="2_Theme1">
  <a:themeElements>
    <a:clrScheme name="Custom 1">
      <a:dk1>
        <a:srgbClr val="005FBE"/>
      </a:dk1>
      <a:lt1>
        <a:srgbClr val="FFFFFF"/>
      </a:lt1>
      <a:dk2>
        <a:srgbClr val="002F60"/>
      </a:dk2>
      <a:lt2>
        <a:srgbClr val="EAAA00"/>
      </a:lt2>
      <a:accent1>
        <a:srgbClr val="E50024"/>
      </a:accent1>
      <a:accent2>
        <a:srgbClr val="005FBE"/>
      </a:accent2>
      <a:accent3>
        <a:srgbClr val="002F60"/>
      </a:accent3>
      <a:accent4>
        <a:srgbClr val="F5A600"/>
      </a:accent4>
      <a:accent5>
        <a:srgbClr val="005FBE"/>
      </a:accent5>
      <a:accent6>
        <a:srgbClr val="E50024"/>
      </a:accent6>
      <a:hlink>
        <a:srgbClr val="005FBC"/>
      </a:hlink>
      <a:folHlink>
        <a:srgbClr val="005F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M_06262_EdgePPTTmplts_4x3_white_OUTrev" id="{F7F86CFF-FCD0-C743-8CCA-A90BC7F5EA5C}" vid="{021B9CB2-88CB-5F4F-B7F7-EBAD686AE164}"/>
    </a:ext>
  </a:extLst>
</a:theme>
</file>

<file path=ppt/theme/theme4.xml><?xml version="1.0" encoding="utf-8"?>
<a:theme xmlns:a="http://schemas.openxmlformats.org/drawingml/2006/main" name="3_Theme1">
  <a:themeElements>
    <a:clrScheme name="Custom 1">
      <a:dk1>
        <a:srgbClr val="005FBE"/>
      </a:dk1>
      <a:lt1>
        <a:srgbClr val="FFFFFF"/>
      </a:lt1>
      <a:dk2>
        <a:srgbClr val="002F60"/>
      </a:dk2>
      <a:lt2>
        <a:srgbClr val="EAAA00"/>
      </a:lt2>
      <a:accent1>
        <a:srgbClr val="E50024"/>
      </a:accent1>
      <a:accent2>
        <a:srgbClr val="005FBE"/>
      </a:accent2>
      <a:accent3>
        <a:srgbClr val="002F60"/>
      </a:accent3>
      <a:accent4>
        <a:srgbClr val="F5A600"/>
      </a:accent4>
      <a:accent5>
        <a:srgbClr val="005FBE"/>
      </a:accent5>
      <a:accent6>
        <a:srgbClr val="E50024"/>
      </a:accent6>
      <a:hlink>
        <a:srgbClr val="005FBC"/>
      </a:hlink>
      <a:folHlink>
        <a:srgbClr val="005F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M_06262_EdgePPTTmplts_4x3_white_OUTrev" id="{F7F86CFF-FCD0-C743-8CCA-A90BC7F5EA5C}" vid="{03E92D7E-A0D3-D746-9F60-B4E5E1DB5FA6}"/>
    </a:ext>
  </a:extLst>
</a:theme>
</file>

<file path=ppt/theme/theme5.xml><?xml version="1.0" encoding="utf-8"?>
<a:theme xmlns:a="http://schemas.openxmlformats.org/drawingml/2006/main" name="4_Theme1">
  <a:themeElements>
    <a:clrScheme name="Custom 1">
      <a:dk1>
        <a:srgbClr val="005FBE"/>
      </a:dk1>
      <a:lt1>
        <a:srgbClr val="FFFFFF"/>
      </a:lt1>
      <a:dk2>
        <a:srgbClr val="002F60"/>
      </a:dk2>
      <a:lt2>
        <a:srgbClr val="EAAA00"/>
      </a:lt2>
      <a:accent1>
        <a:srgbClr val="E50024"/>
      </a:accent1>
      <a:accent2>
        <a:srgbClr val="005FBE"/>
      </a:accent2>
      <a:accent3>
        <a:srgbClr val="002F60"/>
      </a:accent3>
      <a:accent4>
        <a:srgbClr val="F5A600"/>
      </a:accent4>
      <a:accent5>
        <a:srgbClr val="005FBE"/>
      </a:accent5>
      <a:accent6>
        <a:srgbClr val="E50024"/>
      </a:accent6>
      <a:hlink>
        <a:srgbClr val="005FBC"/>
      </a:hlink>
      <a:folHlink>
        <a:srgbClr val="005F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M_06262_EdgePPTTmplts_4x3_white_OUTrev" id="{F7F86CFF-FCD0-C743-8CCA-A90BC7F5EA5C}" vid="{B40795F7-00E1-0540-B4BA-4EE4AF34F5D2}"/>
    </a:ext>
  </a:extLst>
</a:theme>
</file>

<file path=ppt/theme/theme6.xml><?xml version="1.0" encoding="utf-8"?>
<a:theme xmlns:a="http://schemas.openxmlformats.org/drawingml/2006/main" name="5_Theme1">
  <a:themeElements>
    <a:clrScheme name="Custom 1">
      <a:dk1>
        <a:srgbClr val="005FBE"/>
      </a:dk1>
      <a:lt1>
        <a:srgbClr val="FFFFFF"/>
      </a:lt1>
      <a:dk2>
        <a:srgbClr val="002F60"/>
      </a:dk2>
      <a:lt2>
        <a:srgbClr val="EAAA00"/>
      </a:lt2>
      <a:accent1>
        <a:srgbClr val="E50024"/>
      </a:accent1>
      <a:accent2>
        <a:srgbClr val="005FBE"/>
      </a:accent2>
      <a:accent3>
        <a:srgbClr val="002F60"/>
      </a:accent3>
      <a:accent4>
        <a:srgbClr val="F5A600"/>
      </a:accent4>
      <a:accent5>
        <a:srgbClr val="005FBE"/>
      </a:accent5>
      <a:accent6>
        <a:srgbClr val="E50024"/>
      </a:accent6>
      <a:hlink>
        <a:srgbClr val="005FBC"/>
      </a:hlink>
      <a:folHlink>
        <a:srgbClr val="005F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M_06262_EdgePPTTmplts_4x3_white_OUTrev" id="{F7F86CFF-FCD0-C743-8CCA-A90BC7F5EA5C}" vid="{BE20524B-4FB4-B144-9AC6-1FB7FF88A766}"/>
    </a:ext>
  </a:extLst>
</a:theme>
</file>

<file path=ppt/theme/theme7.xml><?xml version="1.0" encoding="utf-8"?>
<a:theme xmlns:a="http://schemas.openxmlformats.org/drawingml/2006/main" name="6_Theme1">
  <a:themeElements>
    <a:clrScheme name="Custom 1">
      <a:dk1>
        <a:srgbClr val="005FBE"/>
      </a:dk1>
      <a:lt1>
        <a:srgbClr val="FFFFFF"/>
      </a:lt1>
      <a:dk2>
        <a:srgbClr val="002F60"/>
      </a:dk2>
      <a:lt2>
        <a:srgbClr val="EAAA00"/>
      </a:lt2>
      <a:accent1>
        <a:srgbClr val="E50024"/>
      </a:accent1>
      <a:accent2>
        <a:srgbClr val="005FBE"/>
      </a:accent2>
      <a:accent3>
        <a:srgbClr val="002F60"/>
      </a:accent3>
      <a:accent4>
        <a:srgbClr val="F5A600"/>
      </a:accent4>
      <a:accent5>
        <a:srgbClr val="005FBE"/>
      </a:accent5>
      <a:accent6>
        <a:srgbClr val="E50024"/>
      </a:accent6>
      <a:hlink>
        <a:srgbClr val="005FBC"/>
      </a:hlink>
      <a:folHlink>
        <a:srgbClr val="005F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M_06262_EdgePPTTmplts_4x3_white_OUTrev" id="{F7F86CFF-FCD0-C743-8CCA-A90BC7F5EA5C}" vid="{1D560A79-C824-864D-9871-84237E671BEE}"/>
    </a:ext>
  </a:extLst>
</a:theme>
</file>

<file path=ppt/theme/theme8.xml><?xml version="1.0" encoding="utf-8"?>
<a:theme xmlns:a="http://schemas.openxmlformats.org/drawingml/2006/main" name="7_Theme1">
  <a:themeElements>
    <a:clrScheme name="Custom 1">
      <a:dk1>
        <a:srgbClr val="005FBE"/>
      </a:dk1>
      <a:lt1>
        <a:srgbClr val="FFFFFF"/>
      </a:lt1>
      <a:dk2>
        <a:srgbClr val="002F60"/>
      </a:dk2>
      <a:lt2>
        <a:srgbClr val="EAAA00"/>
      </a:lt2>
      <a:accent1>
        <a:srgbClr val="E50024"/>
      </a:accent1>
      <a:accent2>
        <a:srgbClr val="005FBE"/>
      </a:accent2>
      <a:accent3>
        <a:srgbClr val="002F60"/>
      </a:accent3>
      <a:accent4>
        <a:srgbClr val="F5A600"/>
      </a:accent4>
      <a:accent5>
        <a:srgbClr val="005FBE"/>
      </a:accent5>
      <a:accent6>
        <a:srgbClr val="E50024"/>
      </a:accent6>
      <a:hlink>
        <a:srgbClr val="005FBC"/>
      </a:hlink>
      <a:folHlink>
        <a:srgbClr val="005F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M_06262_EdgePPTTmplts_4x3_white_OUTrev" id="{F7F86CFF-FCD0-C743-8CCA-A90BC7F5EA5C}" vid="{AFA5ABE9-CA58-094E-BE0C-E42C05C6CF5F}"/>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2896</TotalTime>
  <Words>3137</Words>
  <Application>Microsoft Macintosh PowerPoint</Application>
  <PresentationFormat>On-screen Show (4:3)</PresentationFormat>
  <Paragraphs>385</Paragraphs>
  <Slides>50</Slides>
  <Notes>12</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50</vt:i4>
      </vt:variant>
    </vt:vector>
  </HeadingPairs>
  <TitlesOfParts>
    <vt:vector size="63" baseType="lpstr">
      <vt:lpstr>Aptos</vt:lpstr>
      <vt:lpstr>Arial</vt:lpstr>
      <vt:lpstr>Calibri</vt:lpstr>
      <vt:lpstr>Calibri Light</vt:lpstr>
      <vt:lpstr>Wingdings</vt:lpstr>
      <vt:lpstr>Theme1</vt:lpstr>
      <vt:lpstr>1_Theme1</vt:lpstr>
      <vt:lpstr>2_Theme1</vt:lpstr>
      <vt:lpstr>3_Theme1</vt:lpstr>
      <vt:lpstr>4_Theme1</vt:lpstr>
      <vt:lpstr>5_Theme1</vt:lpstr>
      <vt:lpstr>6_Theme1</vt:lpstr>
      <vt:lpstr>7_Theme1</vt:lpstr>
      <vt:lpstr>PowerPoint Presentation</vt:lpstr>
      <vt:lpstr>AGENDA</vt:lpstr>
      <vt:lpstr>PowerPoint Presentation</vt:lpstr>
      <vt:lpstr>R v daley, 2007 scc 53</vt:lpstr>
      <vt:lpstr>PowerPoint Presentation</vt:lpstr>
      <vt:lpstr>R v Brown, 2022 SCC 18 R v Sullivan &amp; Chan, 2022 SCC 19</vt:lpstr>
      <vt:lpstr>R v Brown, 2022 SCC 18</vt:lpstr>
      <vt:lpstr>R v daley, 2007 scc 53</vt:lpstr>
      <vt:lpstr>Intoxication defence</vt:lpstr>
      <vt:lpstr>Intoxication defence</vt:lpstr>
      <vt:lpstr>Facts on mental state</vt:lpstr>
      <vt:lpstr>R v Bouchard-lebrun, 2011 scc 58</vt:lpstr>
      <vt:lpstr>PowerPoint Presentation</vt:lpstr>
      <vt:lpstr>R v Brown, 2022 scc 18</vt:lpstr>
      <vt:lpstr>Criminal Responsibility</vt:lpstr>
      <vt:lpstr>issues</vt:lpstr>
      <vt:lpstr>issues</vt:lpstr>
      <vt:lpstr>PowerPoint Presentation</vt:lpstr>
      <vt:lpstr>Automatism</vt:lpstr>
      <vt:lpstr>PowerPoint Presentation</vt:lpstr>
      <vt:lpstr>What is automatism?</vt:lpstr>
      <vt:lpstr>Automaton</vt:lpstr>
      <vt:lpstr>Examples of states of altered consciousness</vt:lpstr>
      <vt:lpstr>Epilepsy </vt:lpstr>
      <vt:lpstr>Sleepwalking</vt:lpstr>
      <vt:lpstr>Alcohol</vt:lpstr>
      <vt:lpstr>Automatism</vt:lpstr>
      <vt:lpstr>Quality of expert evidence</vt:lpstr>
      <vt:lpstr>Properly Qualified Expert</vt:lpstr>
      <vt:lpstr>Expert basics</vt:lpstr>
      <vt:lpstr>Forensic Assessment Methodology</vt:lpstr>
      <vt:lpstr>Assessment methodology: Ethics</vt:lpstr>
      <vt:lpstr>Assessment methodology: Ethics</vt:lpstr>
      <vt:lpstr>Bias</vt:lpstr>
      <vt:lpstr>Assessment Methodology: Patient interview(s)</vt:lpstr>
      <vt:lpstr>Collateral information</vt:lpstr>
      <vt:lpstr>Report writing</vt:lpstr>
      <vt:lpstr>Guidelines for preparing a report</vt:lpstr>
      <vt:lpstr>Preparing the report</vt:lpstr>
      <vt:lpstr>Working file</vt:lpstr>
      <vt:lpstr>Assessment summary</vt:lpstr>
      <vt:lpstr>What about careless expert evidence?</vt:lpstr>
      <vt:lpstr>Assessment of automatism</vt:lpstr>
      <vt:lpstr>Assessment of automatism  per R. v. Stone [1999] 2 SCR 290</vt:lpstr>
      <vt:lpstr>Assessment of automatism due to alcohol</vt:lpstr>
      <vt:lpstr>R. v. Daley [2007] 3 SCR 523</vt:lpstr>
      <vt:lpstr>Extreme intoxication</vt:lpstr>
      <vt:lpstr>Extreme intoxication laboratory evidence</vt:lpstr>
      <vt:lpstr>What about assessment post Chan, Sullivan and brown?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Lawrence</dc:creator>
  <cp:lastModifiedBy>Michelle Lawrence</cp:lastModifiedBy>
  <cp:revision>20</cp:revision>
  <cp:lastPrinted>2024-10-23T18:07:50Z</cp:lastPrinted>
  <dcterms:created xsi:type="dcterms:W3CDTF">2024-10-22T20:43:55Z</dcterms:created>
  <dcterms:modified xsi:type="dcterms:W3CDTF">2024-11-04T20:40:45Z</dcterms:modified>
</cp:coreProperties>
</file>